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4"/>
  </p:sldMasterIdLst>
  <p:notesMasterIdLst>
    <p:notesMasterId r:id="rId17"/>
  </p:notesMasterIdLst>
  <p:sldIdLst>
    <p:sldId id="256" r:id="rId5"/>
    <p:sldId id="395" r:id="rId6"/>
    <p:sldId id="393" r:id="rId7"/>
    <p:sldId id="396" r:id="rId8"/>
    <p:sldId id="397" r:id="rId9"/>
    <p:sldId id="310" r:id="rId10"/>
    <p:sldId id="394" r:id="rId11"/>
    <p:sldId id="388" r:id="rId12"/>
    <p:sldId id="391" r:id="rId13"/>
    <p:sldId id="392" r:id="rId14"/>
    <p:sldId id="398" r:id="rId15"/>
    <p:sldId id="39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rfee, Tyler" initials="DT" lastIdx="4" clrIdx="0">
    <p:extLst>
      <p:ext uri="{19B8F6BF-5375-455C-9EA6-DF929625EA0E}">
        <p15:presenceInfo xmlns:p15="http://schemas.microsoft.com/office/powerpoint/2012/main" userId="S::tyler.durfee@slcgov.com::2ac09cb8-ae97-4d35-a15f-7a1a3488c3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931"/>
    <a:srgbClr val="E0E5E7"/>
    <a:srgbClr val="F2F2F2"/>
    <a:srgbClr val="C96731"/>
    <a:srgbClr val="FFFF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7" autoAdjust="0"/>
    <p:restoredTop sz="93719" autoAdjust="0"/>
  </p:normalViewPr>
  <p:slideViewPr>
    <p:cSldViewPr snapToGrid="0">
      <p:cViewPr varScale="1">
        <p:scale>
          <a:sx n="93" d="100"/>
          <a:sy n="93" d="100"/>
        </p:scale>
        <p:origin x="72" y="1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BE01FD-9A1C-4C01-8D5F-A0846AB1B413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28919F6-7016-422A-8A0B-50BD1DD18C32}">
      <dgm:prSet phldrT="[Text]"/>
      <dgm:spPr/>
      <dgm:t>
        <a:bodyPr/>
        <a:lstStyle/>
        <a:p>
          <a:r>
            <a:rPr lang="en-US" dirty="0"/>
            <a:t>Assess your needs</a:t>
          </a:r>
        </a:p>
      </dgm:t>
    </dgm:pt>
    <dgm:pt modelId="{78EDEB55-27F2-4477-8A31-F69195760400}" type="parTrans" cxnId="{57A0AEC5-D24D-4F66-BD49-C8FF92D8BE2F}">
      <dgm:prSet/>
      <dgm:spPr/>
      <dgm:t>
        <a:bodyPr/>
        <a:lstStyle/>
        <a:p>
          <a:endParaRPr lang="en-US"/>
        </a:p>
      </dgm:t>
    </dgm:pt>
    <dgm:pt modelId="{FD6AC06C-00DF-4DA1-AAF4-CA67DB7F555D}" type="sibTrans" cxnId="{57A0AEC5-D24D-4F66-BD49-C8FF92D8BE2F}">
      <dgm:prSet/>
      <dgm:spPr/>
      <dgm:t>
        <a:bodyPr/>
        <a:lstStyle/>
        <a:p>
          <a:endParaRPr lang="en-US"/>
        </a:p>
      </dgm:t>
    </dgm:pt>
    <dgm:pt modelId="{4E032A73-1A47-4FAC-8D3A-D101741571A2}">
      <dgm:prSet phldrT="[Text]"/>
      <dgm:spPr/>
      <dgm:t>
        <a:bodyPr/>
        <a:lstStyle/>
        <a:p>
          <a:r>
            <a:rPr lang="en-US" dirty="0"/>
            <a:t>Formulate a plan</a:t>
          </a:r>
        </a:p>
      </dgm:t>
    </dgm:pt>
    <dgm:pt modelId="{4DDB89C8-BBA9-4F89-AFC7-C4052EC822BA}" type="parTrans" cxnId="{2423947D-4372-4606-9A75-9D5A3B2C772D}">
      <dgm:prSet/>
      <dgm:spPr/>
      <dgm:t>
        <a:bodyPr/>
        <a:lstStyle/>
        <a:p>
          <a:endParaRPr lang="en-US"/>
        </a:p>
      </dgm:t>
    </dgm:pt>
    <dgm:pt modelId="{492DD232-C8E7-4714-9809-2BF92DA90F81}" type="sibTrans" cxnId="{2423947D-4372-4606-9A75-9D5A3B2C772D}">
      <dgm:prSet/>
      <dgm:spPr/>
      <dgm:t>
        <a:bodyPr/>
        <a:lstStyle/>
        <a:p>
          <a:endParaRPr lang="en-US"/>
        </a:p>
      </dgm:t>
    </dgm:pt>
    <dgm:pt modelId="{8C1DFD8E-9ECD-4197-B0DA-D0F4727648C0}">
      <dgm:prSet phldrT="[Text]"/>
      <dgm:spPr/>
      <dgm:t>
        <a:bodyPr/>
        <a:lstStyle/>
        <a:p>
          <a:r>
            <a:rPr lang="en-US" dirty="0"/>
            <a:t>Engage</a:t>
          </a:r>
          <a:r>
            <a:rPr lang="en-US" baseline="0" dirty="0"/>
            <a:t> stakeholders</a:t>
          </a:r>
          <a:endParaRPr lang="en-US" dirty="0"/>
        </a:p>
      </dgm:t>
    </dgm:pt>
    <dgm:pt modelId="{31B69B69-90D2-4F61-9169-151DDCEBB219}" type="parTrans" cxnId="{EF2AABAB-7443-48ED-B356-8A89975A304E}">
      <dgm:prSet/>
      <dgm:spPr/>
      <dgm:t>
        <a:bodyPr/>
        <a:lstStyle/>
        <a:p>
          <a:endParaRPr lang="en-US"/>
        </a:p>
      </dgm:t>
    </dgm:pt>
    <dgm:pt modelId="{36A2A606-AAEE-430E-9A18-AD622C00BF9B}" type="sibTrans" cxnId="{EF2AABAB-7443-48ED-B356-8A89975A304E}">
      <dgm:prSet/>
      <dgm:spPr/>
      <dgm:t>
        <a:bodyPr/>
        <a:lstStyle/>
        <a:p>
          <a:endParaRPr lang="en-US"/>
        </a:p>
      </dgm:t>
    </dgm:pt>
    <dgm:pt modelId="{EB3237F6-F2A1-4237-B568-0184F4D5EE36}">
      <dgm:prSet phldrT="[Text]"/>
      <dgm:spPr/>
      <dgm:t>
        <a:bodyPr/>
        <a:lstStyle/>
        <a:p>
          <a:r>
            <a:rPr lang="en-US" dirty="0"/>
            <a:t>Define your processes</a:t>
          </a:r>
        </a:p>
      </dgm:t>
    </dgm:pt>
    <dgm:pt modelId="{4F239E66-0146-421E-AA76-A39BAD534A9C}" type="parTrans" cxnId="{9DD71FC3-319D-4D15-A082-6FCA4FAB83BB}">
      <dgm:prSet/>
      <dgm:spPr/>
      <dgm:t>
        <a:bodyPr/>
        <a:lstStyle/>
        <a:p>
          <a:endParaRPr lang="en-US"/>
        </a:p>
      </dgm:t>
    </dgm:pt>
    <dgm:pt modelId="{B68D0907-66FF-4A14-9BCF-FA58CC5057E5}" type="sibTrans" cxnId="{9DD71FC3-319D-4D15-A082-6FCA4FAB83BB}">
      <dgm:prSet/>
      <dgm:spPr/>
      <dgm:t>
        <a:bodyPr/>
        <a:lstStyle/>
        <a:p>
          <a:endParaRPr lang="en-US"/>
        </a:p>
      </dgm:t>
    </dgm:pt>
    <dgm:pt modelId="{96275C65-6660-42FF-BFDD-794BC69E8BF7}">
      <dgm:prSet phldrT="[Text]"/>
      <dgm:spPr/>
      <dgm:t>
        <a:bodyPr/>
        <a:lstStyle/>
        <a:p>
          <a:r>
            <a:rPr lang="en-US" dirty="0"/>
            <a:t>Implement</a:t>
          </a:r>
        </a:p>
      </dgm:t>
    </dgm:pt>
    <dgm:pt modelId="{D33C0741-FF76-40A6-A7F1-945FAEC3F282}" type="parTrans" cxnId="{B7F5DD6E-FC88-4079-A510-0AC6D677276E}">
      <dgm:prSet/>
      <dgm:spPr/>
      <dgm:t>
        <a:bodyPr/>
        <a:lstStyle/>
        <a:p>
          <a:endParaRPr lang="en-US"/>
        </a:p>
      </dgm:t>
    </dgm:pt>
    <dgm:pt modelId="{CCACFA2B-4F54-43DB-9A84-5AB857E4A7DF}" type="sibTrans" cxnId="{B7F5DD6E-FC88-4079-A510-0AC6D677276E}">
      <dgm:prSet/>
      <dgm:spPr/>
      <dgm:t>
        <a:bodyPr/>
        <a:lstStyle/>
        <a:p>
          <a:endParaRPr lang="en-US"/>
        </a:p>
      </dgm:t>
    </dgm:pt>
    <dgm:pt modelId="{69E92CA7-3CB5-4057-A33B-AAA97B9EA87B}">
      <dgm:prSet/>
      <dgm:spPr/>
      <dgm:t>
        <a:bodyPr/>
        <a:lstStyle/>
        <a:p>
          <a:r>
            <a:rPr lang="en-US" dirty="0"/>
            <a:t>Continually reassess</a:t>
          </a:r>
        </a:p>
      </dgm:t>
    </dgm:pt>
    <dgm:pt modelId="{8B306F21-CEB3-4FAC-867C-FAE9CFB117BF}" type="parTrans" cxnId="{0DDDAF3E-AC9C-4CDC-A694-393B28F7CA5D}">
      <dgm:prSet/>
      <dgm:spPr/>
      <dgm:t>
        <a:bodyPr/>
        <a:lstStyle/>
        <a:p>
          <a:endParaRPr lang="en-US"/>
        </a:p>
      </dgm:t>
    </dgm:pt>
    <dgm:pt modelId="{84EE2CD0-7907-46EB-9B14-9F690FAED39D}" type="sibTrans" cxnId="{0DDDAF3E-AC9C-4CDC-A694-393B28F7CA5D}">
      <dgm:prSet/>
      <dgm:spPr/>
      <dgm:t>
        <a:bodyPr/>
        <a:lstStyle/>
        <a:p>
          <a:endParaRPr lang="en-US"/>
        </a:p>
      </dgm:t>
    </dgm:pt>
    <dgm:pt modelId="{B925347A-A6F5-4E2A-A5E7-23E2F61AAB35}">
      <dgm:prSet/>
      <dgm:spPr/>
      <dgm:t>
        <a:bodyPr/>
        <a:lstStyle/>
        <a:p>
          <a:r>
            <a:rPr lang="en-US" dirty="0"/>
            <a:t>Plan for your plan to change</a:t>
          </a:r>
        </a:p>
      </dgm:t>
    </dgm:pt>
    <dgm:pt modelId="{EB871D8E-DB15-4D0E-B00A-7DC6C519003E}" type="parTrans" cxnId="{3ADC3362-C53B-4CFA-BCD9-FE3CD429B198}">
      <dgm:prSet/>
      <dgm:spPr/>
      <dgm:t>
        <a:bodyPr/>
        <a:lstStyle/>
        <a:p>
          <a:endParaRPr lang="en-US"/>
        </a:p>
      </dgm:t>
    </dgm:pt>
    <dgm:pt modelId="{EB4FEBF8-8E91-4E95-9C71-01AD3F914903}" type="sibTrans" cxnId="{3ADC3362-C53B-4CFA-BCD9-FE3CD429B198}">
      <dgm:prSet/>
      <dgm:spPr/>
      <dgm:t>
        <a:bodyPr/>
        <a:lstStyle/>
        <a:p>
          <a:endParaRPr lang="en-US"/>
        </a:p>
      </dgm:t>
    </dgm:pt>
    <dgm:pt modelId="{5D044068-7EA6-4DAD-A5F2-E0762E55FFD3}">
      <dgm:prSet/>
      <dgm:spPr/>
      <dgm:t>
        <a:bodyPr/>
        <a:lstStyle/>
        <a:p>
          <a:r>
            <a:rPr lang="en-US" dirty="0"/>
            <a:t>Use data to drive decisions</a:t>
          </a:r>
        </a:p>
      </dgm:t>
    </dgm:pt>
    <dgm:pt modelId="{C43C02D4-3345-40F1-9A96-9BB33A9A1182}" type="parTrans" cxnId="{890E7F04-2970-4E75-83BE-E1DA79A296C5}">
      <dgm:prSet/>
      <dgm:spPr/>
      <dgm:t>
        <a:bodyPr/>
        <a:lstStyle/>
        <a:p>
          <a:endParaRPr lang="en-US"/>
        </a:p>
      </dgm:t>
    </dgm:pt>
    <dgm:pt modelId="{DA7A429C-4EC9-4A41-835E-701A8AFE12EF}" type="sibTrans" cxnId="{890E7F04-2970-4E75-83BE-E1DA79A296C5}">
      <dgm:prSet/>
      <dgm:spPr/>
      <dgm:t>
        <a:bodyPr/>
        <a:lstStyle/>
        <a:p>
          <a:endParaRPr lang="en-US"/>
        </a:p>
      </dgm:t>
    </dgm:pt>
    <dgm:pt modelId="{97D191BC-00F1-4271-A053-F50C2081D7C1}" type="pres">
      <dgm:prSet presAssocID="{E1BE01FD-9A1C-4C01-8D5F-A0846AB1B413}" presName="Name0" presStyleCnt="0">
        <dgm:presLayoutVars>
          <dgm:dir/>
          <dgm:resizeHandles val="exact"/>
        </dgm:presLayoutVars>
      </dgm:prSet>
      <dgm:spPr/>
    </dgm:pt>
    <dgm:pt modelId="{624645F1-176A-4493-8AB8-E89D843414C9}" type="pres">
      <dgm:prSet presAssocID="{D28919F6-7016-422A-8A0B-50BD1DD18C32}" presName="node" presStyleLbl="node1" presStyleIdx="0" presStyleCnt="8">
        <dgm:presLayoutVars>
          <dgm:bulletEnabled val="1"/>
        </dgm:presLayoutVars>
      </dgm:prSet>
      <dgm:spPr/>
    </dgm:pt>
    <dgm:pt modelId="{EE25861F-3A62-41C4-B45E-1510205958B7}" type="pres">
      <dgm:prSet presAssocID="{FD6AC06C-00DF-4DA1-AAF4-CA67DB7F555D}" presName="sibTrans" presStyleLbl="sibTrans1D1" presStyleIdx="0" presStyleCnt="7"/>
      <dgm:spPr/>
    </dgm:pt>
    <dgm:pt modelId="{A5273C0A-322B-4F37-9AE6-B563A87D5BAE}" type="pres">
      <dgm:prSet presAssocID="{FD6AC06C-00DF-4DA1-AAF4-CA67DB7F555D}" presName="connectorText" presStyleLbl="sibTrans1D1" presStyleIdx="0" presStyleCnt="7"/>
      <dgm:spPr/>
    </dgm:pt>
    <dgm:pt modelId="{AB45CDFC-653F-4FAC-99A4-BC7F1A874BED}" type="pres">
      <dgm:prSet presAssocID="{4E032A73-1A47-4FAC-8D3A-D101741571A2}" presName="node" presStyleLbl="node1" presStyleIdx="1" presStyleCnt="8">
        <dgm:presLayoutVars>
          <dgm:bulletEnabled val="1"/>
        </dgm:presLayoutVars>
      </dgm:prSet>
      <dgm:spPr/>
    </dgm:pt>
    <dgm:pt modelId="{182A451E-E1CD-44F0-9701-5531815C1FEB}" type="pres">
      <dgm:prSet presAssocID="{492DD232-C8E7-4714-9809-2BF92DA90F81}" presName="sibTrans" presStyleLbl="sibTrans1D1" presStyleIdx="1" presStyleCnt="7"/>
      <dgm:spPr/>
    </dgm:pt>
    <dgm:pt modelId="{B375C477-7BEF-4F25-88C4-E7948EEF9738}" type="pres">
      <dgm:prSet presAssocID="{492DD232-C8E7-4714-9809-2BF92DA90F81}" presName="connectorText" presStyleLbl="sibTrans1D1" presStyleIdx="1" presStyleCnt="7"/>
      <dgm:spPr/>
    </dgm:pt>
    <dgm:pt modelId="{EB405B29-9E2F-4900-9711-D52AAEE17273}" type="pres">
      <dgm:prSet presAssocID="{8C1DFD8E-9ECD-4197-B0DA-D0F4727648C0}" presName="node" presStyleLbl="node1" presStyleIdx="2" presStyleCnt="8">
        <dgm:presLayoutVars>
          <dgm:bulletEnabled val="1"/>
        </dgm:presLayoutVars>
      </dgm:prSet>
      <dgm:spPr/>
    </dgm:pt>
    <dgm:pt modelId="{386ADC9A-3713-40DA-9F7D-8A4A786446EE}" type="pres">
      <dgm:prSet presAssocID="{36A2A606-AAEE-430E-9A18-AD622C00BF9B}" presName="sibTrans" presStyleLbl="sibTrans1D1" presStyleIdx="2" presStyleCnt="7"/>
      <dgm:spPr/>
    </dgm:pt>
    <dgm:pt modelId="{FC927D46-70A1-492C-A1E4-72A5FB3DAEF1}" type="pres">
      <dgm:prSet presAssocID="{36A2A606-AAEE-430E-9A18-AD622C00BF9B}" presName="connectorText" presStyleLbl="sibTrans1D1" presStyleIdx="2" presStyleCnt="7"/>
      <dgm:spPr/>
    </dgm:pt>
    <dgm:pt modelId="{E1175455-6EDF-4B85-864B-93A139660B37}" type="pres">
      <dgm:prSet presAssocID="{EB3237F6-F2A1-4237-B568-0184F4D5EE36}" presName="node" presStyleLbl="node1" presStyleIdx="3" presStyleCnt="8">
        <dgm:presLayoutVars>
          <dgm:bulletEnabled val="1"/>
        </dgm:presLayoutVars>
      </dgm:prSet>
      <dgm:spPr/>
    </dgm:pt>
    <dgm:pt modelId="{FEDDC277-947F-4C5F-843F-50482852DF07}" type="pres">
      <dgm:prSet presAssocID="{B68D0907-66FF-4A14-9BCF-FA58CC5057E5}" presName="sibTrans" presStyleLbl="sibTrans1D1" presStyleIdx="3" presStyleCnt="7"/>
      <dgm:spPr/>
    </dgm:pt>
    <dgm:pt modelId="{A796EADE-BE91-48B8-A9AD-CA5D52B9E4E3}" type="pres">
      <dgm:prSet presAssocID="{B68D0907-66FF-4A14-9BCF-FA58CC5057E5}" presName="connectorText" presStyleLbl="sibTrans1D1" presStyleIdx="3" presStyleCnt="7"/>
      <dgm:spPr/>
    </dgm:pt>
    <dgm:pt modelId="{667643C9-D175-424B-8772-95A3042A044B}" type="pres">
      <dgm:prSet presAssocID="{96275C65-6660-42FF-BFDD-794BC69E8BF7}" presName="node" presStyleLbl="node1" presStyleIdx="4" presStyleCnt="8">
        <dgm:presLayoutVars>
          <dgm:bulletEnabled val="1"/>
        </dgm:presLayoutVars>
      </dgm:prSet>
      <dgm:spPr/>
    </dgm:pt>
    <dgm:pt modelId="{EE328643-DE8F-41D1-B861-DBE41CC1A0C2}" type="pres">
      <dgm:prSet presAssocID="{CCACFA2B-4F54-43DB-9A84-5AB857E4A7DF}" presName="sibTrans" presStyleLbl="sibTrans1D1" presStyleIdx="4" presStyleCnt="7"/>
      <dgm:spPr/>
    </dgm:pt>
    <dgm:pt modelId="{E16FB92A-3898-4EBC-83DF-A7701C6D0EDF}" type="pres">
      <dgm:prSet presAssocID="{CCACFA2B-4F54-43DB-9A84-5AB857E4A7DF}" presName="connectorText" presStyleLbl="sibTrans1D1" presStyleIdx="4" presStyleCnt="7"/>
      <dgm:spPr/>
    </dgm:pt>
    <dgm:pt modelId="{B9106446-175E-4941-A9E1-D3349C31B8FB}" type="pres">
      <dgm:prSet presAssocID="{69E92CA7-3CB5-4057-A33B-AAA97B9EA87B}" presName="node" presStyleLbl="node1" presStyleIdx="5" presStyleCnt="8">
        <dgm:presLayoutVars>
          <dgm:bulletEnabled val="1"/>
        </dgm:presLayoutVars>
      </dgm:prSet>
      <dgm:spPr/>
    </dgm:pt>
    <dgm:pt modelId="{5B9ADABE-177A-4487-9A47-E5DFB5016B43}" type="pres">
      <dgm:prSet presAssocID="{84EE2CD0-7907-46EB-9B14-9F690FAED39D}" presName="sibTrans" presStyleLbl="sibTrans1D1" presStyleIdx="5" presStyleCnt="7"/>
      <dgm:spPr/>
    </dgm:pt>
    <dgm:pt modelId="{0B7A6A72-02CF-4A40-A07C-4AF2A77B2E18}" type="pres">
      <dgm:prSet presAssocID="{84EE2CD0-7907-46EB-9B14-9F690FAED39D}" presName="connectorText" presStyleLbl="sibTrans1D1" presStyleIdx="5" presStyleCnt="7"/>
      <dgm:spPr/>
    </dgm:pt>
    <dgm:pt modelId="{B49047F3-CEE8-4637-B4DE-77C5B9DA7AAC}" type="pres">
      <dgm:prSet presAssocID="{B925347A-A6F5-4E2A-A5E7-23E2F61AAB35}" presName="node" presStyleLbl="node1" presStyleIdx="6" presStyleCnt="8">
        <dgm:presLayoutVars>
          <dgm:bulletEnabled val="1"/>
        </dgm:presLayoutVars>
      </dgm:prSet>
      <dgm:spPr/>
    </dgm:pt>
    <dgm:pt modelId="{09F18082-10B5-4E05-940A-400AB4E7F3FD}" type="pres">
      <dgm:prSet presAssocID="{EB4FEBF8-8E91-4E95-9C71-01AD3F914903}" presName="sibTrans" presStyleLbl="sibTrans1D1" presStyleIdx="6" presStyleCnt="7"/>
      <dgm:spPr/>
    </dgm:pt>
    <dgm:pt modelId="{E2BE74B7-E7BF-4EEE-A62B-33350A6F087C}" type="pres">
      <dgm:prSet presAssocID="{EB4FEBF8-8E91-4E95-9C71-01AD3F914903}" presName="connectorText" presStyleLbl="sibTrans1D1" presStyleIdx="6" presStyleCnt="7"/>
      <dgm:spPr/>
    </dgm:pt>
    <dgm:pt modelId="{70906BC8-1983-41E3-A584-AAFB376A110F}" type="pres">
      <dgm:prSet presAssocID="{5D044068-7EA6-4DAD-A5F2-E0762E55FFD3}" presName="node" presStyleLbl="node1" presStyleIdx="7" presStyleCnt="8">
        <dgm:presLayoutVars>
          <dgm:bulletEnabled val="1"/>
        </dgm:presLayoutVars>
      </dgm:prSet>
      <dgm:spPr/>
    </dgm:pt>
  </dgm:ptLst>
  <dgm:cxnLst>
    <dgm:cxn modelId="{B31C0101-21A3-4324-AF95-33C2F89AA2AC}" type="presOf" srcId="{84EE2CD0-7907-46EB-9B14-9F690FAED39D}" destId="{0B7A6A72-02CF-4A40-A07C-4AF2A77B2E18}" srcOrd="1" destOrd="0" presId="urn:microsoft.com/office/officeart/2005/8/layout/bProcess3"/>
    <dgm:cxn modelId="{890E7F04-2970-4E75-83BE-E1DA79A296C5}" srcId="{E1BE01FD-9A1C-4C01-8D5F-A0846AB1B413}" destId="{5D044068-7EA6-4DAD-A5F2-E0762E55FFD3}" srcOrd="7" destOrd="0" parTransId="{C43C02D4-3345-40F1-9A96-9BB33A9A1182}" sibTransId="{DA7A429C-4EC9-4A41-835E-701A8AFE12EF}"/>
    <dgm:cxn modelId="{8AA8061C-666C-4523-A3B0-65039224F68C}" type="presOf" srcId="{D28919F6-7016-422A-8A0B-50BD1DD18C32}" destId="{624645F1-176A-4493-8AB8-E89D843414C9}" srcOrd="0" destOrd="0" presId="urn:microsoft.com/office/officeart/2005/8/layout/bProcess3"/>
    <dgm:cxn modelId="{F1832B28-29F9-4A3B-A833-166458BDD2C2}" type="presOf" srcId="{B68D0907-66FF-4A14-9BCF-FA58CC5057E5}" destId="{A796EADE-BE91-48B8-A9AD-CA5D52B9E4E3}" srcOrd="1" destOrd="0" presId="urn:microsoft.com/office/officeart/2005/8/layout/bProcess3"/>
    <dgm:cxn modelId="{24346B2B-7861-4813-AC66-01E098DBCF4E}" type="presOf" srcId="{B925347A-A6F5-4E2A-A5E7-23E2F61AAB35}" destId="{B49047F3-CEE8-4637-B4DE-77C5B9DA7AAC}" srcOrd="0" destOrd="0" presId="urn:microsoft.com/office/officeart/2005/8/layout/bProcess3"/>
    <dgm:cxn modelId="{EABDEB34-9593-4749-9D7B-B97F0C1725C1}" type="presOf" srcId="{96275C65-6660-42FF-BFDD-794BC69E8BF7}" destId="{667643C9-D175-424B-8772-95A3042A044B}" srcOrd="0" destOrd="0" presId="urn:microsoft.com/office/officeart/2005/8/layout/bProcess3"/>
    <dgm:cxn modelId="{ABC8F334-A847-498A-A1CA-801C670A2956}" type="presOf" srcId="{8C1DFD8E-9ECD-4197-B0DA-D0F4727648C0}" destId="{EB405B29-9E2F-4900-9711-D52AAEE17273}" srcOrd="0" destOrd="0" presId="urn:microsoft.com/office/officeart/2005/8/layout/bProcess3"/>
    <dgm:cxn modelId="{0DDDAF3E-AC9C-4CDC-A694-393B28F7CA5D}" srcId="{E1BE01FD-9A1C-4C01-8D5F-A0846AB1B413}" destId="{69E92CA7-3CB5-4057-A33B-AAA97B9EA87B}" srcOrd="5" destOrd="0" parTransId="{8B306F21-CEB3-4FAC-867C-FAE9CFB117BF}" sibTransId="{84EE2CD0-7907-46EB-9B14-9F690FAED39D}"/>
    <dgm:cxn modelId="{4C19955B-C11F-47B9-8D29-D27319644B3A}" type="presOf" srcId="{4E032A73-1A47-4FAC-8D3A-D101741571A2}" destId="{AB45CDFC-653F-4FAC-99A4-BC7F1A874BED}" srcOrd="0" destOrd="0" presId="urn:microsoft.com/office/officeart/2005/8/layout/bProcess3"/>
    <dgm:cxn modelId="{1C220D42-C5DF-42AE-9057-236B22F0131F}" type="presOf" srcId="{69E92CA7-3CB5-4057-A33B-AAA97B9EA87B}" destId="{B9106446-175E-4941-A9E1-D3349C31B8FB}" srcOrd="0" destOrd="0" presId="urn:microsoft.com/office/officeart/2005/8/layout/bProcess3"/>
    <dgm:cxn modelId="{3ADC3362-C53B-4CFA-BCD9-FE3CD429B198}" srcId="{E1BE01FD-9A1C-4C01-8D5F-A0846AB1B413}" destId="{B925347A-A6F5-4E2A-A5E7-23E2F61AAB35}" srcOrd="6" destOrd="0" parTransId="{EB871D8E-DB15-4D0E-B00A-7DC6C519003E}" sibTransId="{EB4FEBF8-8E91-4E95-9C71-01AD3F914903}"/>
    <dgm:cxn modelId="{342F7442-FDC2-4607-A718-48C2D0A8B0AC}" type="presOf" srcId="{FD6AC06C-00DF-4DA1-AAF4-CA67DB7F555D}" destId="{A5273C0A-322B-4F37-9AE6-B563A87D5BAE}" srcOrd="1" destOrd="0" presId="urn:microsoft.com/office/officeart/2005/8/layout/bProcess3"/>
    <dgm:cxn modelId="{56B34F48-CC9B-4B0A-9263-7D94D99383A7}" type="presOf" srcId="{FD6AC06C-00DF-4DA1-AAF4-CA67DB7F555D}" destId="{EE25861F-3A62-41C4-B45E-1510205958B7}" srcOrd="0" destOrd="0" presId="urn:microsoft.com/office/officeart/2005/8/layout/bProcess3"/>
    <dgm:cxn modelId="{D391416C-FA02-411D-9EB0-1DB0864D119C}" type="presOf" srcId="{E1BE01FD-9A1C-4C01-8D5F-A0846AB1B413}" destId="{97D191BC-00F1-4271-A053-F50C2081D7C1}" srcOrd="0" destOrd="0" presId="urn:microsoft.com/office/officeart/2005/8/layout/bProcess3"/>
    <dgm:cxn modelId="{B7F5DD6E-FC88-4079-A510-0AC6D677276E}" srcId="{E1BE01FD-9A1C-4C01-8D5F-A0846AB1B413}" destId="{96275C65-6660-42FF-BFDD-794BC69E8BF7}" srcOrd="4" destOrd="0" parTransId="{D33C0741-FF76-40A6-A7F1-945FAEC3F282}" sibTransId="{CCACFA2B-4F54-43DB-9A84-5AB857E4A7DF}"/>
    <dgm:cxn modelId="{6B521870-CFCE-4086-ABA2-B1DC8CF3A7A5}" type="presOf" srcId="{492DD232-C8E7-4714-9809-2BF92DA90F81}" destId="{182A451E-E1CD-44F0-9701-5531815C1FEB}" srcOrd="0" destOrd="0" presId="urn:microsoft.com/office/officeart/2005/8/layout/bProcess3"/>
    <dgm:cxn modelId="{24F91A54-AE09-4391-849C-5318C682E011}" type="presOf" srcId="{B68D0907-66FF-4A14-9BCF-FA58CC5057E5}" destId="{FEDDC277-947F-4C5F-843F-50482852DF07}" srcOrd="0" destOrd="0" presId="urn:microsoft.com/office/officeart/2005/8/layout/bProcess3"/>
    <dgm:cxn modelId="{2423947D-4372-4606-9A75-9D5A3B2C772D}" srcId="{E1BE01FD-9A1C-4C01-8D5F-A0846AB1B413}" destId="{4E032A73-1A47-4FAC-8D3A-D101741571A2}" srcOrd="1" destOrd="0" parTransId="{4DDB89C8-BBA9-4F89-AFC7-C4052EC822BA}" sibTransId="{492DD232-C8E7-4714-9809-2BF92DA90F81}"/>
    <dgm:cxn modelId="{F88F837E-3933-4D1B-B997-7B001E3F7B57}" type="presOf" srcId="{EB3237F6-F2A1-4237-B568-0184F4D5EE36}" destId="{E1175455-6EDF-4B85-864B-93A139660B37}" srcOrd="0" destOrd="0" presId="urn:microsoft.com/office/officeart/2005/8/layout/bProcess3"/>
    <dgm:cxn modelId="{CEF71381-3CFB-4AD4-9A81-B614F4575052}" type="presOf" srcId="{84EE2CD0-7907-46EB-9B14-9F690FAED39D}" destId="{5B9ADABE-177A-4487-9A47-E5DFB5016B43}" srcOrd="0" destOrd="0" presId="urn:microsoft.com/office/officeart/2005/8/layout/bProcess3"/>
    <dgm:cxn modelId="{E4D8D690-D6C9-4B51-A9AF-9336941E99A5}" type="presOf" srcId="{CCACFA2B-4F54-43DB-9A84-5AB857E4A7DF}" destId="{EE328643-DE8F-41D1-B861-DBE41CC1A0C2}" srcOrd="0" destOrd="0" presId="urn:microsoft.com/office/officeart/2005/8/layout/bProcess3"/>
    <dgm:cxn modelId="{B0354FA3-EEA5-4E68-9AE5-5236CD7D42F8}" type="presOf" srcId="{CCACFA2B-4F54-43DB-9A84-5AB857E4A7DF}" destId="{E16FB92A-3898-4EBC-83DF-A7701C6D0EDF}" srcOrd="1" destOrd="0" presId="urn:microsoft.com/office/officeart/2005/8/layout/bProcess3"/>
    <dgm:cxn modelId="{EF2AABAB-7443-48ED-B356-8A89975A304E}" srcId="{E1BE01FD-9A1C-4C01-8D5F-A0846AB1B413}" destId="{8C1DFD8E-9ECD-4197-B0DA-D0F4727648C0}" srcOrd="2" destOrd="0" parTransId="{31B69B69-90D2-4F61-9169-151DDCEBB219}" sibTransId="{36A2A606-AAEE-430E-9A18-AD622C00BF9B}"/>
    <dgm:cxn modelId="{2054C7AB-BA45-4173-AA43-13796A8351BA}" type="presOf" srcId="{492DD232-C8E7-4714-9809-2BF92DA90F81}" destId="{B375C477-7BEF-4F25-88C4-E7948EEF9738}" srcOrd="1" destOrd="0" presId="urn:microsoft.com/office/officeart/2005/8/layout/bProcess3"/>
    <dgm:cxn modelId="{9DD71FC3-319D-4D15-A082-6FCA4FAB83BB}" srcId="{E1BE01FD-9A1C-4C01-8D5F-A0846AB1B413}" destId="{EB3237F6-F2A1-4237-B568-0184F4D5EE36}" srcOrd="3" destOrd="0" parTransId="{4F239E66-0146-421E-AA76-A39BAD534A9C}" sibTransId="{B68D0907-66FF-4A14-9BCF-FA58CC5057E5}"/>
    <dgm:cxn modelId="{57A0AEC5-D24D-4F66-BD49-C8FF92D8BE2F}" srcId="{E1BE01FD-9A1C-4C01-8D5F-A0846AB1B413}" destId="{D28919F6-7016-422A-8A0B-50BD1DD18C32}" srcOrd="0" destOrd="0" parTransId="{78EDEB55-27F2-4477-8A31-F69195760400}" sibTransId="{FD6AC06C-00DF-4DA1-AAF4-CA67DB7F555D}"/>
    <dgm:cxn modelId="{4824EDC9-A2D5-4595-A1E5-7EC7409ACF34}" type="presOf" srcId="{EB4FEBF8-8E91-4E95-9C71-01AD3F914903}" destId="{E2BE74B7-E7BF-4EEE-A62B-33350A6F087C}" srcOrd="1" destOrd="0" presId="urn:microsoft.com/office/officeart/2005/8/layout/bProcess3"/>
    <dgm:cxn modelId="{7E747BDC-986C-4E02-BECA-0457E611833A}" type="presOf" srcId="{EB4FEBF8-8E91-4E95-9C71-01AD3F914903}" destId="{09F18082-10B5-4E05-940A-400AB4E7F3FD}" srcOrd="0" destOrd="0" presId="urn:microsoft.com/office/officeart/2005/8/layout/bProcess3"/>
    <dgm:cxn modelId="{55966BEF-6CBE-413C-B09B-1D1BB343CCBF}" type="presOf" srcId="{36A2A606-AAEE-430E-9A18-AD622C00BF9B}" destId="{FC927D46-70A1-492C-A1E4-72A5FB3DAEF1}" srcOrd="1" destOrd="0" presId="urn:microsoft.com/office/officeart/2005/8/layout/bProcess3"/>
    <dgm:cxn modelId="{EBA786F0-A7C4-46F6-A141-CABAE7200174}" type="presOf" srcId="{36A2A606-AAEE-430E-9A18-AD622C00BF9B}" destId="{386ADC9A-3713-40DA-9F7D-8A4A786446EE}" srcOrd="0" destOrd="0" presId="urn:microsoft.com/office/officeart/2005/8/layout/bProcess3"/>
    <dgm:cxn modelId="{16B95EF4-9EC2-4BF7-9613-9CBAA97E2350}" type="presOf" srcId="{5D044068-7EA6-4DAD-A5F2-E0762E55FFD3}" destId="{70906BC8-1983-41E3-A584-AAFB376A110F}" srcOrd="0" destOrd="0" presId="urn:microsoft.com/office/officeart/2005/8/layout/bProcess3"/>
    <dgm:cxn modelId="{3B670A81-3B44-497A-A76F-8C091D1D373F}" type="presParOf" srcId="{97D191BC-00F1-4271-A053-F50C2081D7C1}" destId="{624645F1-176A-4493-8AB8-E89D843414C9}" srcOrd="0" destOrd="0" presId="urn:microsoft.com/office/officeart/2005/8/layout/bProcess3"/>
    <dgm:cxn modelId="{12770FAD-40BB-49A8-82D7-7997C7CAB917}" type="presParOf" srcId="{97D191BC-00F1-4271-A053-F50C2081D7C1}" destId="{EE25861F-3A62-41C4-B45E-1510205958B7}" srcOrd="1" destOrd="0" presId="urn:microsoft.com/office/officeart/2005/8/layout/bProcess3"/>
    <dgm:cxn modelId="{C72CFE52-7A6D-4D64-A67A-5F588E9AAEDC}" type="presParOf" srcId="{EE25861F-3A62-41C4-B45E-1510205958B7}" destId="{A5273C0A-322B-4F37-9AE6-B563A87D5BAE}" srcOrd="0" destOrd="0" presId="urn:microsoft.com/office/officeart/2005/8/layout/bProcess3"/>
    <dgm:cxn modelId="{22E809E1-545F-432A-A7F6-B168EBB7E802}" type="presParOf" srcId="{97D191BC-00F1-4271-A053-F50C2081D7C1}" destId="{AB45CDFC-653F-4FAC-99A4-BC7F1A874BED}" srcOrd="2" destOrd="0" presId="urn:microsoft.com/office/officeart/2005/8/layout/bProcess3"/>
    <dgm:cxn modelId="{41F9E426-E520-483E-BC35-B2F96C227C6E}" type="presParOf" srcId="{97D191BC-00F1-4271-A053-F50C2081D7C1}" destId="{182A451E-E1CD-44F0-9701-5531815C1FEB}" srcOrd="3" destOrd="0" presId="urn:microsoft.com/office/officeart/2005/8/layout/bProcess3"/>
    <dgm:cxn modelId="{4FD06942-C98E-4991-8F42-0A3A6AD98592}" type="presParOf" srcId="{182A451E-E1CD-44F0-9701-5531815C1FEB}" destId="{B375C477-7BEF-4F25-88C4-E7948EEF9738}" srcOrd="0" destOrd="0" presId="urn:microsoft.com/office/officeart/2005/8/layout/bProcess3"/>
    <dgm:cxn modelId="{706CA3CB-8C74-4C6B-9E66-F8E1C52B492A}" type="presParOf" srcId="{97D191BC-00F1-4271-A053-F50C2081D7C1}" destId="{EB405B29-9E2F-4900-9711-D52AAEE17273}" srcOrd="4" destOrd="0" presId="urn:microsoft.com/office/officeart/2005/8/layout/bProcess3"/>
    <dgm:cxn modelId="{41B41BDB-BBB6-459E-89F6-3CB100819AE5}" type="presParOf" srcId="{97D191BC-00F1-4271-A053-F50C2081D7C1}" destId="{386ADC9A-3713-40DA-9F7D-8A4A786446EE}" srcOrd="5" destOrd="0" presId="urn:microsoft.com/office/officeart/2005/8/layout/bProcess3"/>
    <dgm:cxn modelId="{AE0ACA04-3C4F-4D83-981D-331C7DC0A3A4}" type="presParOf" srcId="{386ADC9A-3713-40DA-9F7D-8A4A786446EE}" destId="{FC927D46-70A1-492C-A1E4-72A5FB3DAEF1}" srcOrd="0" destOrd="0" presId="urn:microsoft.com/office/officeart/2005/8/layout/bProcess3"/>
    <dgm:cxn modelId="{F4F5AEAD-4DD0-4240-B0B8-ECD90D41AC2D}" type="presParOf" srcId="{97D191BC-00F1-4271-A053-F50C2081D7C1}" destId="{E1175455-6EDF-4B85-864B-93A139660B37}" srcOrd="6" destOrd="0" presId="urn:microsoft.com/office/officeart/2005/8/layout/bProcess3"/>
    <dgm:cxn modelId="{0666A74A-2DBB-4C88-87C6-5D88DB9223AC}" type="presParOf" srcId="{97D191BC-00F1-4271-A053-F50C2081D7C1}" destId="{FEDDC277-947F-4C5F-843F-50482852DF07}" srcOrd="7" destOrd="0" presId="urn:microsoft.com/office/officeart/2005/8/layout/bProcess3"/>
    <dgm:cxn modelId="{B2452E51-7390-47EA-BC12-D755EEDD2DEB}" type="presParOf" srcId="{FEDDC277-947F-4C5F-843F-50482852DF07}" destId="{A796EADE-BE91-48B8-A9AD-CA5D52B9E4E3}" srcOrd="0" destOrd="0" presId="urn:microsoft.com/office/officeart/2005/8/layout/bProcess3"/>
    <dgm:cxn modelId="{E6AE6BDB-6B50-4784-882D-367637F33B28}" type="presParOf" srcId="{97D191BC-00F1-4271-A053-F50C2081D7C1}" destId="{667643C9-D175-424B-8772-95A3042A044B}" srcOrd="8" destOrd="0" presId="urn:microsoft.com/office/officeart/2005/8/layout/bProcess3"/>
    <dgm:cxn modelId="{0C028ED3-0143-4076-B608-4C2CCBC1B375}" type="presParOf" srcId="{97D191BC-00F1-4271-A053-F50C2081D7C1}" destId="{EE328643-DE8F-41D1-B861-DBE41CC1A0C2}" srcOrd="9" destOrd="0" presId="urn:microsoft.com/office/officeart/2005/8/layout/bProcess3"/>
    <dgm:cxn modelId="{2A3BB566-7B91-4CD3-82CA-5FE010197C5B}" type="presParOf" srcId="{EE328643-DE8F-41D1-B861-DBE41CC1A0C2}" destId="{E16FB92A-3898-4EBC-83DF-A7701C6D0EDF}" srcOrd="0" destOrd="0" presId="urn:microsoft.com/office/officeart/2005/8/layout/bProcess3"/>
    <dgm:cxn modelId="{83A461DD-008A-4CB9-A5F0-CB6F6331FA84}" type="presParOf" srcId="{97D191BC-00F1-4271-A053-F50C2081D7C1}" destId="{B9106446-175E-4941-A9E1-D3349C31B8FB}" srcOrd="10" destOrd="0" presId="urn:microsoft.com/office/officeart/2005/8/layout/bProcess3"/>
    <dgm:cxn modelId="{B7D8E763-9DC9-46EE-AA11-69C8F7D42748}" type="presParOf" srcId="{97D191BC-00F1-4271-A053-F50C2081D7C1}" destId="{5B9ADABE-177A-4487-9A47-E5DFB5016B43}" srcOrd="11" destOrd="0" presId="urn:microsoft.com/office/officeart/2005/8/layout/bProcess3"/>
    <dgm:cxn modelId="{270690C6-B068-4C92-B2F3-F5554A3167FB}" type="presParOf" srcId="{5B9ADABE-177A-4487-9A47-E5DFB5016B43}" destId="{0B7A6A72-02CF-4A40-A07C-4AF2A77B2E18}" srcOrd="0" destOrd="0" presId="urn:microsoft.com/office/officeart/2005/8/layout/bProcess3"/>
    <dgm:cxn modelId="{EC8CCAA2-078B-4B49-A874-20DE53039A94}" type="presParOf" srcId="{97D191BC-00F1-4271-A053-F50C2081D7C1}" destId="{B49047F3-CEE8-4637-B4DE-77C5B9DA7AAC}" srcOrd="12" destOrd="0" presId="urn:microsoft.com/office/officeart/2005/8/layout/bProcess3"/>
    <dgm:cxn modelId="{C0E08F91-0EF3-4AE3-A94F-039143F01E0E}" type="presParOf" srcId="{97D191BC-00F1-4271-A053-F50C2081D7C1}" destId="{09F18082-10B5-4E05-940A-400AB4E7F3FD}" srcOrd="13" destOrd="0" presId="urn:microsoft.com/office/officeart/2005/8/layout/bProcess3"/>
    <dgm:cxn modelId="{A6CD3D47-B3DA-4278-988F-2D1F083EBD77}" type="presParOf" srcId="{09F18082-10B5-4E05-940A-400AB4E7F3FD}" destId="{E2BE74B7-E7BF-4EEE-A62B-33350A6F087C}" srcOrd="0" destOrd="0" presId="urn:microsoft.com/office/officeart/2005/8/layout/bProcess3"/>
    <dgm:cxn modelId="{2DB8998A-6A43-48CA-B912-3528856703B9}" type="presParOf" srcId="{97D191BC-00F1-4271-A053-F50C2081D7C1}" destId="{70906BC8-1983-41E3-A584-AAFB376A110F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BE01FD-9A1C-4C01-8D5F-A0846AB1B41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28919F6-7016-422A-8A0B-50BD1DD18C32}">
      <dgm:prSet phldrT="[Text]"/>
      <dgm:spPr/>
      <dgm:t>
        <a:bodyPr/>
        <a:lstStyle/>
        <a:p>
          <a:r>
            <a:rPr lang="en-US" dirty="0"/>
            <a:t>Learn to see the big picture</a:t>
          </a:r>
        </a:p>
      </dgm:t>
    </dgm:pt>
    <dgm:pt modelId="{78EDEB55-27F2-4477-8A31-F69195760400}" type="parTrans" cxnId="{57A0AEC5-D24D-4F66-BD49-C8FF92D8BE2F}">
      <dgm:prSet/>
      <dgm:spPr/>
      <dgm:t>
        <a:bodyPr/>
        <a:lstStyle/>
        <a:p>
          <a:endParaRPr lang="en-US"/>
        </a:p>
      </dgm:t>
    </dgm:pt>
    <dgm:pt modelId="{FD6AC06C-00DF-4DA1-AAF4-CA67DB7F555D}" type="sibTrans" cxnId="{57A0AEC5-D24D-4F66-BD49-C8FF92D8BE2F}">
      <dgm:prSet/>
      <dgm:spPr/>
      <dgm:t>
        <a:bodyPr/>
        <a:lstStyle/>
        <a:p>
          <a:endParaRPr lang="en-US"/>
        </a:p>
      </dgm:t>
    </dgm:pt>
    <dgm:pt modelId="{4E032A73-1A47-4FAC-8D3A-D101741571A2}">
      <dgm:prSet phldrT="[Text]"/>
      <dgm:spPr/>
      <dgm:t>
        <a:bodyPr/>
        <a:lstStyle/>
        <a:p>
          <a:r>
            <a:rPr lang="en-US" dirty="0"/>
            <a:t>Have clearly defined processes</a:t>
          </a:r>
        </a:p>
      </dgm:t>
    </dgm:pt>
    <dgm:pt modelId="{4DDB89C8-BBA9-4F89-AFC7-C4052EC822BA}" type="parTrans" cxnId="{2423947D-4372-4606-9A75-9D5A3B2C772D}">
      <dgm:prSet/>
      <dgm:spPr/>
      <dgm:t>
        <a:bodyPr/>
        <a:lstStyle/>
        <a:p>
          <a:endParaRPr lang="en-US"/>
        </a:p>
      </dgm:t>
    </dgm:pt>
    <dgm:pt modelId="{492DD232-C8E7-4714-9809-2BF92DA90F81}" type="sibTrans" cxnId="{2423947D-4372-4606-9A75-9D5A3B2C772D}">
      <dgm:prSet/>
      <dgm:spPr/>
      <dgm:t>
        <a:bodyPr/>
        <a:lstStyle/>
        <a:p>
          <a:endParaRPr lang="en-US"/>
        </a:p>
      </dgm:t>
    </dgm:pt>
    <dgm:pt modelId="{8C1DFD8E-9ECD-4197-B0DA-D0F4727648C0}">
      <dgm:prSet phldrT="[Text]"/>
      <dgm:spPr/>
      <dgm:t>
        <a:bodyPr/>
        <a:lstStyle/>
        <a:p>
          <a:r>
            <a:rPr lang="en-US" dirty="0"/>
            <a:t>Stay organized</a:t>
          </a:r>
        </a:p>
      </dgm:t>
    </dgm:pt>
    <dgm:pt modelId="{31B69B69-90D2-4F61-9169-151DDCEBB219}" type="parTrans" cxnId="{EF2AABAB-7443-48ED-B356-8A89975A304E}">
      <dgm:prSet/>
      <dgm:spPr/>
      <dgm:t>
        <a:bodyPr/>
        <a:lstStyle/>
        <a:p>
          <a:endParaRPr lang="en-US"/>
        </a:p>
      </dgm:t>
    </dgm:pt>
    <dgm:pt modelId="{36A2A606-AAEE-430E-9A18-AD622C00BF9B}" type="sibTrans" cxnId="{EF2AABAB-7443-48ED-B356-8A89975A304E}">
      <dgm:prSet/>
      <dgm:spPr/>
      <dgm:t>
        <a:bodyPr/>
        <a:lstStyle/>
        <a:p>
          <a:endParaRPr lang="en-US"/>
        </a:p>
      </dgm:t>
    </dgm:pt>
    <dgm:pt modelId="{EB3237F6-F2A1-4237-B568-0184F4D5EE36}">
      <dgm:prSet phldrT="[Text]"/>
      <dgm:spPr/>
      <dgm:t>
        <a:bodyPr/>
        <a:lstStyle/>
        <a:p>
          <a:r>
            <a:rPr lang="en-US" dirty="0"/>
            <a:t>Build sustainable partnerships</a:t>
          </a:r>
        </a:p>
      </dgm:t>
    </dgm:pt>
    <dgm:pt modelId="{4F239E66-0146-421E-AA76-A39BAD534A9C}" type="parTrans" cxnId="{9DD71FC3-319D-4D15-A082-6FCA4FAB83BB}">
      <dgm:prSet/>
      <dgm:spPr/>
      <dgm:t>
        <a:bodyPr/>
        <a:lstStyle/>
        <a:p>
          <a:endParaRPr lang="en-US"/>
        </a:p>
      </dgm:t>
    </dgm:pt>
    <dgm:pt modelId="{B68D0907-66FF-4A14-9BCF-FA58CC5057E5}" type="sibTrans" cxnId="{9DD71FC3-319D-4D15-A082-6FCA4FAB83BB}">
      <dgm:prSet/>
      <dgm:spPr/>
      <dgm:t>
        <a:bodyPr/>
        <a:lstStyle/>
        <a:p>
          <a:endParaRPr lang="en-US"/>
        </a:p>
      </dgm:t>
    </dgm:pt>
    <dgm:pt modelId="{96275C65-6660-42FF-BFDD-794BC69E8BF7}">
      <dgm:prSet phldrT="[Text]"/>
      <dgm:spPr/>
      <dgm:t>
        <a:bodyPr/>
        <a:lstStyle/>
        <a:p>
          <a:r>
            <a:rPr lang="en-US" dirty="0"/>
            <a:t>Foster public-private partnerships</a:t>
          </a:r>
        </a:p>
      </dgm:t>
    </dgm:pt>
    <dgm:pt modelId="{D33C0741-FF76-40A6-A7F1-945FAEC3F282}" type="parTrans" cxnId="{B7F5DD6E-FC88-4079-A510-0AC6D677276E}">
      <dgm:prSet/>
      <dgm:spPr/>
      <dgm:t>
        <a:bodyPr/>
        <a:lstStyle/>
        <a:p>
          <a:endParaRPr lang="en-US"/>
        </a:p>
      </dgm:t>
    </dgm:pt>
    <dgm:pt modelId="{CCACFA2B-4F54-43DB-9A84-5AB857E4A7DF}" type="sibTrans" cxnId="{B7F5DD6E-FC88-4079-A510-0AC6D677276E}">
      <dgm:prSet/>
      <dgm:spPr/>
      <dgm:t>
        <a:bodyPr/>
        <a:lstStyle/>
        <a:p>
          <a:endParaRPr lang="en-US"/>
        </a:p>
      </dgm:t>
    </dgm:pt>
    <dgm:pt modelId="{69E92CA7-3CB5-4057-A33B-AAA97B9EA87B}">
      <dgm:prSet/>
      <dgm:spPr/>
      <dgm:t>
        <a:bodyPr/>
        <a:lstStyle/>
        <a:p>
          <a:r>
            <a:rPr lang="en-US" dirty="0"/>
            <a:t>Leverage other dept./div.</a:t>
          </a:r>
        </a:p>
      </dgm:t>
    </dgm:pt>
    <dgm:pt modelId="{8B306F21-CEB3-4FAC-867C-FAE9CFB117BF}" type="parTrans" cxnId="{0DDDAF3E-AC9C-4CDC-A694-393B28F7CA5D}">
      <dgm:prSet/>
      <dgm:spPr/>
      <dgm:t>
        <a:bodyPr/>
        <a:lstStyle/>
        <a:p>
          <a:endParaRPr lang="en-US"/>
        </a:p>
      </dgm:t>
    </dgm:pt>
    <dgm:pt modelId="{84EE2CD0-7907-46EB-9B14-9F690FAED39D}" type="sibTrans" cxnId="{0DDDAF3E-AC9C-4CDC-A694-393B28F7CA5D}">
      <dgm:prSet/>
      <dgm:spPr/>
      <dgm:t>
        <a:bodyPr/>
        <a:lstStyle/>
        <a:p>
          <a:endParaRPr lang="en-US"/>
        </a:p>
      </dgm:t>
    </dgm:pt>
    <dgm:pt modelId="{B925347A-A6F5-4E2A-A5E7-23E2F61AAB35}">
      <dgm:prSet/>
      <dgm:spPr/>
      <dgm:t>
        <a:bodyPr/>
        <a:lstStyle/>
        <a:p>
          <a:r>
            <a:rPr lang="en-US" dirty="0"/>
            <a:t>Leverage community partners</a:t>
          </a:r>
        </a:p>
      </dgm:t>
    </dgm:pt>
    <dgm:pt modelId="{EB871D8E-DB15-4D0E-B00A-7DC6C519003E}" type="parTrans" cxnId="{3ADC3362-C53B-4CFA-BCD9-FE3CD429B198}">
      <dgm:prSet/>
      <dgm:spPr/>
      <dgm:t>
        <a:bodyPr/>
        <a:lstStyle/>
        <a:p>
          <a:endParaRPr lang="en-US"/>
        </a:p>
      </dgm:t>
    </dgm:pt>
    <dgm:pt modelId="{EB4FEBF8-8E91-4E95-9C71-01AD3F914903}" type="sibTrans" cxnId="{3ADC3362-C53B-4CFA-BCD9-FE3CD429B198}">
      <dgm:prSet/>
      <dgm:spPr/>
      <dgm:t>
        <a:bodyPr/>
        <a:lstStyle/>
        <a:p>
          <a:endParaRPr lang="en-US"/>
        </a:p>
      </dgm:t>
    </dgm:pt>
    <dgm:pt modelId="{5D044068-7EA6-4DAD-A5F2-E0762E55FFD3}">
      <dgm:prSet/>
      <dgm:spPr/>
      <dgm:t>
        <a:bodyPr/>
        <a:lstStyle/>
        <a:p>
          <a:r>
            <a:rPr lang="en-US" dirty="0"/>
            <a:t>Cross train!!</a:t>
          </a:r>
        </a:p>
      </dgm:t>
    </dgm:pt>
    <dgm:pt modelId="{C43C02D4-3345-40F1-9A96-9BB33A9A1182}" type="parTrans" cxnId="{890E7F04-2970-4E75-83BE-E1DA79A296C5}">
      <dgm:prSet/>
      <dgm:spPr/>
      <dgm:t>
        <a:bodyPr/>
        <a:lstStyle/>
        <a:p>
          <a:endParaRPr lang="en-US"/>
        </a:p>
      </dgm:t>
    </dgm:pt>
    <dgm:pt modelId="{DA7A429C-4EC9-4A41-835E-701A8AFE12EF}" type="sibTrans" cxnId="{890E7F04-2970-4E75-83BE-E1DA79A296C5}">
      <dgm:prSet/>
      <dgm:spPr/>
      <dgm:t>
        <a:bodyPr/>
        <a:lstStyle/>
        <a:p>
          <a:endParaRPr lang="en-US"/>
        </a:p>
      </dgm:t>
    </dgm:pt>
    <dgm:pt modelId="{489BDB08-8F7B-4A01-8362-8842053FFED0}" type="pres">
      <dgm:prSet presAssocID="{E1BE01FD-9A1C-4C01-8D5F-A0846AB1B413}" presName="diagram" presStyleCnt="0">
        <dgm:presLayoutVars>
          <dgm:dir/>
          <dgm:resizeHandles val="exact"/>
        </dgm:presLayoutVars>
      </dgm:prSet>
      <dgm:spPr/>
    </dgm:pt>
    <dgm:pt modelId="{58400446-DB11-48CA-A131-41C62CAB13A7}" type="pres">
      <dgm:prSet presAssocID="{D28919F6-7016-422A-8A0B-50BD1DD18C32}" presName="node" presStyleLbl="node1" presStyleIdx="0" presStyleCnt="8">
        <dgm:presLayoutVars>
          <dgm:bulletEnabled val="1"/>
        </dgm:presLayoutVars>
      </dgm:prSet>
      <dgm:spPr/>
    </dgm:pt>
    <dgm:pt modelId="{37A7FC58-89E5-4C54-874A-44516A53E226}" type="pres">
      <dgm:prSet presAssocID="{FD6AC06C-00DF-4DA1-AAF4-CA67DB7F555D}" presName="sibTrans" presStyleCnt="0"/>
      <dgm:spPr/>
    </dgm:pt>
    <dgm:pt modelId="{5FDC9966-4A73-4B5A-A08A-18C850BC62BC}" type="pres">
      <dgm:prSet presAssocID="{4E032A73-1A47-4FAC-8D3A-D101741571A2}" presName="node" presStyleLbl="node1" presStyleIdx="1" presStyleCnt="8">
        <dgm:presLayoutVars>
          <dgm:bulletEnabled val="1"/>
        </dgm:presLayoutVars>
      </dgm:prSet>
      <dgm:spPr/>
    </dgm:pt>
    <dgm:pt modelId="{DC53993D-D5C1-40A5-BB47-481E1870F2DD}" type="pres">
      <dgm:prSet presAssocID="{492DD232-C8E7-4714-9809-2BF92DA90F81}" presName="sibTrans" presStyleCnt="0"/>
      <dgm:spPr/>
    </dgm:pt>
    <dgm:pt modelId="{B67D4467-8933-40AE-AABF-BD5A18E00B32}" type="pres">
      <dgm:prSet presAssocID="{8C1DFD8E-9ECD-4197-B0DA-D0F4727648C0}" presName="node" presStyleLbl="node1" presStyleIdx="2" presStyleCnt="8">
        <dgm:presLayoutVars>
          <dgm:bulletEnabled val="1"/>
        </dgm:presLayoutVars>
      </dgm:prSet>
      <dgm:spPr/>
    </dgm:pt>
    <dgm:pt modelId="{66EA2DE7-4CAA-4952-B7B3-4FFEE4C8C557}" type="pres">
      <dgm:prSet presAssocID="{36A2A606-AAEE-430E-9A18-AD622C00BF9B}" presName="sibTrans" presStyleCnt="0"/>
      <dgm:spPr/>
    </dgm:pt>
    <dgm:pt modelId="{735DEC92-EF42-41D2-AB8A-CC317EA3EF9B}" type="pres">
      <dgm:prSet presAssocID="{EB3237F6-F2A1-4237-B568-0184F4D5EE36}" presName="node" presStyleLbl="node1" presStyleIdx="3" presStyleCnt="8">
        <dgm:presLayoutVars>
          <dgm:bulletEnabled val="1"/>
        </dgm:presLayoutVars>
      </dgm:prSet>
      <dgm:spPr/>
    </dgm:pt>
    <dgm:pt modelId="{E27D2F7D-A37B-4138-B5A1-AF1AF75D814D}" type="pres">
      <dgm:prSet presAssocID="{B68D0907-66FF-4A14-9BCF-FA58CC5057E5}" presName="sibTrans" presStyleCnt="0"/>
      <dgm:spPr/>
    </dgm:pt>
    <dgm:pt modelId="{161E022F-89C1-4683-9616-CAE93C6CEAFF}" type="pres">
      <dgm:prSet presAssocID="{96275C65-6660-42FF-BFDD-794BC69E8BF7}" presName="node" presStyleLbl="node1" presStyleIdx="4" presStyleCnt="8">
        <dgm:presLayoutVars>
          <dgm:bulletEnabled val="1"/>
        </dgm:presLayoutVars>
      </dgm:prSet>
      <dgm:spPr/>
    </dgm:pt>
    <dgm:pt modelId="{4407A8FD-0F1D-4000-AEA7-5AA606F85AFF}" type="pres">
      <dgm:prSet presAssocID="{CCACFA2B-4F54-43DB-9A84-5AB857E4A7DF}" presName="sibTrans" presStyleCnt="0"/>
      <dgm:spPr/>
    </dgm:pt>
    <dgm:pt modelId="{6119A06B-2ED1-41A4-BF7F-A768A8EEB53A}" type="pres">
      <dgm:prSet presAssocID="{69E92CA7-3CB5-4057-A33B-AAA97B9EA87B}" presName="node" presStyleLbl="node1" presStyleIdx="5" presStyleCnt="8">
        <dgm:presLayoutVars>
          <dgm:bulletEnabled val="1"/>
        </dgm:presLayoutVars>
      </dgm:prSet>
      <dgm:spPr/>
    </dgm:pt>
    <dgm:pt modelId="{E07BAC68-EB0C-4A5F-82E3-FA5F18E1AC8B}" type="pres">
      <dgm:prSet presAssocID="{84EE2CD0-7907-46EB-9B14-9F690FAED39D}" presName="sibTrans" presStyleCnt="0"/>
      <dgm:spPr/>
    </dgm:pt>
    <dgm:pt modelId="{D093EC64-9CC1-4518-B96E-5795428F0D75}" type="pres">
      <dgm:prSet presAssocID="{B925347A-A6F5-4E2A-A5E7-23E2F61AAB35}" presName="node" presStyleLbl="node1" presStyleIdx="6" presStyleCnt="8">
        <dgm:presLayoutVars>
          <dgm:bulletEnabled val="1"/>
        </dgm:presLayoutVars>
      </dgm:prSet>
      <dgm:spPr/>
    </dgm:pt>
    <dgm:pt modelId="{3028EE54-4F40-4D52-9A3E-841605D2265E}" type="pres">
      <dgm:prSet presAssocID="{EB4FEBF8-8E91-4E95-9C71-01AD3F914903}" presName="sibTrans" presStyleCnt="0"/>
      <dgm:spPr/>
    </dgm:pt>
    <dgm:pt modelId="{ADB68C39-7C3C-4942-BB8F-CF83FD49922B}" type="pres">
      <dgm:prSet presAssocID="{5D044068-7EA6-4DAD-A5F2-E0762E55FFD3}" presName="node" presStyleLbl="node1" presStyleIdx="7" presStyleCnt="8">
        <dgm:presLayoutVars>
          <dgm:bulletEnabled val="1"/>
        </dgm:presLayoutVars>
      </dgm:prSet>
      <dgm:spPr/>
    </dgm:pt>
  </dgm:ptLst>
  <dgm:cxnLst>
    <dgm:cxn modelId="{890E7F04-2970-4E75-83BE-E1DA79A296C5}" srcId="{E1BE01FD-9A1C-4C01-8D5F-A0846AB1B413}" destId="{5D044068-7EA6-4DAD-A5F2-E0762E55FFD3}" srcOrd="7" destOrd="0" parTransId="{C43C02D4-3345-40F1-9A96-9BB33A9A1182}" sibTransId="{DA7A429C-4EC9-4A41-835E-701A8AFE12EF}"/>
    <dgm:cxn modelId="{0DDDAF3E-AC9C-4CDC-A694-393B28F7CA5D}" srcId="{E1BE01FD-9A1C-4C01-8D5F-A0846AB1B413}" destId="{69E92CA7-3CB5-4057-A33B-AAA97B9EA87B}" srcOrd="5" destOrd="0" parTransId="{8B306F21-CEB3-4FAC-867C-FAE9CFB117BF}" sibTransId="{84EE2CD0-7907-46EB-9B14-9F690FAED39D}"/>
    <dgm:cxn modelId="{EB805040-D69B-44DC-B9C2-955F96936627}" type="presOf" srcId="{8C1DFD8E-9ECD-4197-B0DA-D0F4727648C0}" destId="{B67D4467-8933-40AE-AABF-BD5A18E00B32}" srcOrd="0" destOrd="0" presId="urn:microsoft.com/office/officeart/2005/8/layout/default"/>
    <dgm:cxn modelId="{FDA34660-4B34-47E7-99E4-FD7BC02B357D}" type="presOf" srcId="{D28919F6-7016-422A-8A0B-50BD1DD18C32}" destId="{58400446-DB11-48CA-A131-41C62CAB13A7}" srcOrd="0" destOrd="0" presId="urn:microsoft.com/office/officeart/2005/8/layout/default"/>
    <dgm:cxn modelId="{3ADC3362-C53B-4CFA-BCD9-FE3CD429B198}" srcId="{E1BE01FD-9A1C-4C01-8D5F-A0846AB1B413}" destId="{B925347A-A6F5-4E2A-A5E7-23E2F61AAB35}" srcOrd="6" destOrd="0" parTransId="{EB871D8E-DB15-4D0E-B00A-7DC6C519003E}" sibTransId="{EB4FEBF8-8E91-4E95-9C71-01AD3F914903}"/>
    <dgm:cxn modelId="{FE10914E-56E6-44FE-9636-2FADF9CB86A8}" type="presOf" srcId="{5D044068-7EA6-4DAD-A5F2-E0762E55FFD3}" destId="{ADB68C39-7C3C-4942-BB8F-CF83FD49922B}" srcOrd="0" destOrd="0" presId="urn:microsoft.com/office/officeart/2005/8/layout/default"/>
    <dgm:cxn modelId="{B7F5DD6E-FC88-4079-A510-0AC6D677276E}" srcId="{E1BE01FD-9A1C-4C01-8D5F-A0846AB1B413}" destId="{96275C65-6660-42FF-BFDD-794BC69E8BF7}" srcOrd="4" destOrd="0" parTransId="{D33C0741-FF76-40A6-A7F1-945FAEC3F282}" sibTransId="{CCACFA2B-4F54-43DB-9A84-5AB857E4A7DF}"/>
    <dgm:cxn modelId="{2423947D-4372-4606-9A75-9D5A3B2C772D}" srcId="{E1BE01FD-9A1C-4C01-8D5F-A0846AB1B413}" destId="{4E032A73-1A47-4FAC-8D3A-D101741571A2}" srcOrd="1" destOrd="0" parTransId="{4DDB89C8-BBA9-4F89-AFC7-C4052EC822BA}" sibTransId="{492DD232-C8E7-4714-9809-2BF92DA90F81}"/>
    <dgm:cxn modelId="{EF2AABAB-7443-48ED-B356-8A89975A304E}" srcId="{E1BE01FD-9A1C-4C01-8D5F-A0846AB1B413}" destId="{8C1DFD8E-9ECD-4197-B0DA-D0F4727648C0}" srcOrd="2" destOrd="0" parTransId="{31B69B69-90D2-4F61-9169-151DDCEBB219}" sibTransId="{36A2A606-AAEE-430E-9A18-AD622C00BF9B}"/>
    <dgm:cxn modelId="{9DD71FC3-319D-4D15-A082-6FCA4FAB83BB}" srcId="{E1BE01FD-9A1C-4C01-8D5F-A0846AB1B413}" destId="{EB3237F6-F2A1-4237-B568-0184F4D5EE36}" srcOrd="3" destOrd="0" parTransId="{4F239E66-0146-421E-AA76-A39BAD534A9C}" sibTransId="{B68D0907-66FF-4A14-9BCF-FA58CC5057E5}"/>
    <dgm:cxn modelId="{57A0AEC5-D24D-4F66-BD49-C8FF92D8BE2F}" srcId="{E1BE01FD-9A1C-4C01-8D5F-A0846AB1B413}" destId="{D28919F6-7016-422A-8A0B-50BD1DD18C32}" srcOrd="0" destOrd="0" parTransId="{78EDEB55-27F2-4477-8A31-F69195760400}" sibTransId="{FD6AC06C-00DF-4DA1-AAF4-CA67DB7F555D}"/>
    <dgm:cxn modelId="{0F9341CC-BAAB-4924-BB8F-51DC90929DE6}" type="presOf" srcId="{E1BE01FD-9A1C-4C01-8D5F-A0846AB1B413}" destId="{489BDB08-8F7B-4A01-8362-8842053FFED0}" srcOrd="0" destOrd="0" presId="urn:microsoft.com/office/officeart/2005/8/layout/default"/>
    <dgm:cxn modelId="{BE6D3CCE-E7F2-46C4-9403-8D26F56FB7B6}" type="presOf" srcId="{B925347A-A6F5-4E2A-A5E7-23E2F61AAB35}" destId="{D093EC64-9CC1-4518-B96E-5795428F0D75}" srcOrd="0" destOrd="0" presId="urn:microsoft.com/office/officeart/2005/8/layout/default"/>
    <dgm:cxn modelId="{A32941D3-DAFE-4D99-8B41-AF778E40D016}" type="presOf" srcId="{96275C65-6660-42FF-BFDD-794BC69E8BF7}" destId="{161E022F-89C1-4683-9616-CAE93C6CEAFF}" srcOrd="0" destOrd="0" presId="urn:microsoft.com/office/officeart/2005/8/layout/default"/>
    <dgm:cxn modelId="{7F1D5DDF-1F45-43B8-9089-CD592301C15D}" type="presOf" srcId="{4E032A73-1A47-4FAC-8D3A-D101741571A2}" destId="{5FDC9966-4A73-4B5A-A08A-18C850BC62BC}" srcOrd="0" destOrd="0" presId="urn:microsoft.com/office/officeart/2005/8/layout/default"/>
    <dgm:cxn modelId="{4D6471E7-B722-420C-8791-B9BE50CED61D}" type="presOf" srcId="{69E92CA7-3CB5-4057-A33B-AAA97B9EA87B}" destId="{6119A06B-2ED1-41A4-BF7F-A768A8EEB53A}" srcOrd="0" destOrd="0" presId="urn:microsoft.com/office/officeart/2005/8/layout/default"/>
    <dgm:cxn modelId="{61C5C7FF-9283-44DF-AD92-D9AA7899CC89}" type="presOf" srcId="{EB3237F6-F2A1-4237-B568-0184F4D5EE36}" destId="{735DEC92-EF42-41D2-AB8A-CC317EA3EF9B}" srcOrd="0" destOrd="0" presId="urn:microsoft.com/office/officeart/2005/8/layout/default"/>
    <dgm:cxn modelId="{8EC758BD-0E1C-4DAE-8CBD-5B280B11D692}" type="presParOf" srcId="{489BDB08-8F7B-4A01-8362-8842053FFED0}" destId="{58400446-DB11-48CA-A131-41C62CAB13A7}" srcOrd="0" destOrd="0" presId="urn:microsoft.com/office/officeart/2005/8/layout/default"/>
    <dgm:cxn modelId="{45265116-F5EA-407B-B94E-1289F5CF6F51}" type="presParOf" srcId="{489BDB08-8F7B-4A01-8362-8842053FFED0}" destId="{37A7FC58-89E5-4C54-874A-44516A53E226}" srcOrd="1" destOrd="0" presId="urn:microsoft.com/office/officeart/2005/8/layout/default"/>
    <dgm:cxn modelId="{D7BAA096-69FC-463E-A1C3-AC410200621A}" type="presParOf" srcId="{489BDB08-8F7B-4A01-8362-8842053FFED0}" destId="{5FDC9966-4A73-4B5A-A08A-18C850BC62BC}" srcOrd="2" destOrd="0" presId="urn:microsoft.com/office/officeart/2005/8/layout/default"/>
    <dgm:cxn modelId="{45B266D3-1126-4993-A12C-87B74A4B3ED6}" type="presParOf" srcId="{489BDB08-8F7B-4A01-8362-8842053FFED0}" destId="{DC53993D-D5C1-40A5-BB47-481E1870F2DD}" srcOrd="3" destOrd="0" presId="urn:microsoft.com/office/officeart/2005/8/layout/default"/>
    <dgm:cxn modelId="{BC39CABD-FEB0-4E17-BD62-453EA5811DA5}" type="presParOf" srcId="{489BDB08-8F7B-4A01-8362-8842053FFED0}" destId="{B67D4467-8933-40AE-AABF-BD5A18E00B32}" srcOrd="4" destOrd="0" presId="urn:microsoft.com/office/officeart/2005/8/layout/default"/>
    <dgm:cxn modelId="{AB9493F0-EF21-4F0A-B984-62C1E54C3100}" type="presParOf" srcId="{489BDB08-8F7B-4A01-8362-8842053FFED0}" destId="{66EA2DE7-4CAA-4952-B7B3-4FFEE4C8C557}" srcOrd="5" destOrd="0" presId="urn:microsoft.com/office/officeart/2005/8/layout/default"/>
    <dgm:cxn modelId="{9CF29821-73AD-4C48-ABC2-B31DD725D946}" type="presParOf" srcId="{489BDB08-8F7B-4A01-8362-8842053FFED0}" destId="{735DEC92-EF42-41D2-AB8A-CC317EA3EF9B}" srcOrd="6" destOrd="0" presId="urn:microsoft.com/office/officeart/2005/8/layout/default"/>
    <dgm:cxn modelId="{31E60326-F0EA-4FC9-A873-3F745D45B26A}" type="presParOf" srcId="{489BDB08-8F7B-4A01-8362-8842053FFED0}" destId="{E27D2F7D-A37B-4138-B5A1-AF1AF75D814D}" srcOrd="7" destOrd="0" presId="urn:microsoft.com/office/officeart/2005/8/layout/default"/>
    <dgm:cxn modelId="{7944C224-E217-417C-AFC2-96CF1F359BFE}" type="presParOf" srcId="{489BDB08-8F7B-4A01-8362-8842053FFED0}" destId="{161E022F-89C1-4683-9616-CAE93C6CEAFF}" srcOrd="8" destOrd="0" presId="urn:microsoft.com/office/officeart/2005/8/layout/default"/>
    <dgm:cxn modelId="{2D751FEC-21D8-4495-924D-D1943D79BD3D}" type="presParOf" srcId="{489BDB08-8F7B-4A01-8362-8842053FFED0}" destId="{4407A8FD-0F1D-4000-AEA7-5AA606F85AFF}" srcOrd="9" destOrd="0" presId="urn:microsoft.com/office/officeart/2005/8/layout/default"/>
    <dgm:cxn modelId="{47CA3CBE-DFEC-46D3-BA21-9E73F696822D}" type="presParOf" srcId="{489BDB08-8F7B-4A01-8362-8842053FFED0}" destId="{6119A06B-2ED1-41A4-BF7F-A768A8EEB53A}" srcOrd="10" destOrd="0" presId="urn:microsoft.com/office/officeart/2005/8/layout/default"/>
    <dgm:cxn modelId="{285CC8D8-38AC-46EB-BA7A-65D547DBF2E0}" type="presParOf" srcId="{489BDB08-8F7B-4A01-8362-8842053FFED0}" destId="{E07BAC68-EB0C-4A5F-82E3-FA5F18E1AC8B}" srcOrd="11" destOrd="0" presId="urn:microsoft.com/office/officeart/2005/8/layout/default"/>
    <dgm:cxn modelId="{D12ECD11-5D21-4C95-B8E8-05EF41F54994}" type="presParOf" srcId="{489BDB08-8F7B-4A01-8362-8842053FFED0}" destId="{D093EC64-9CC1-4518-B96E-5795428F0D75}" srcOrd="12" destOrd="0" presId="urn:microsoft.com/office/officeart/2005/8/layout/default"/>
    <dgm:cxn modelId="{B5238D6C-F22B-47A2-90DC-70B46E815E77}" type="presParOf" srcId="{489BDB08-8F7B-4A01-8362-8842053FFED0}" destId="{3028EE54-4F40-4D52-9A3E-841605D2265E}" srcOrd="13" destOrd="0" presId="urn:microsoft.com/office/officeart/2005/8/layout/default"/>
    <dgm:cxn modelId="{CC98FC2E-C5AD-44FD-8C14-F6747EA7234A}" type="presParOf" srcId="{489BDB08-8F7B-4A01-8362-8842053FFED0}" destId="{ADB68C39-7C3C-4942-BB8F-CF83FD49922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169ABD-568E-4FE8-B68D-9311B6A2FB4C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BA6097D-68A2-48DA-9213-6C9093655D9A}">
      <dgm:prSet/>
      <dgm:spPr/>
      <dgm:t>
        <a:bodyPr/>
        <a:lstStyle/>
        <a:p>
          <a:r>
            <a:rPr lang="en-US" dirty="0"/>
            <a:t>Heather Royall</a:t>
          </a:r>
        </a:p>
      </dgm:t>
    </dgm:pt>
    <dgm:pt modelId="{A40E7CC3-494C-43EB-82D9-C2FD8EB7933D}" type="parTrans" cxnId="{32261342-5159-4ECB-8380-2A4436A33419}">
      <dgm:prSet/>
      <dgm:spPr/>
      <dgm:t>
        <a:bodyPr/>
        <a:lstStyle/>
        <a:p>
          <a:endParaRPr lang="en-US"/>
        </a:p>
      </dgm:t>
    </dgm:pt>
    <dgm:pt modelId="{1CF0C586-DC22-4393-8500-490D2AA700C8}" type="sibTrans" cxnId="{32261342-5159-4ECB-8380-2A4436A33419}">
      <dgm:prSet/>
      <dgm:spPr/>
      <dgm:t>
        <a:bodyPr/>
        <a:lstStyle/>
        <a:p>
          <a:endParaRPr lang="en-US"/>
        </a:p>
      </dgm:t>
    </dgm:pt>
    <dgm:pt modelId="{F4629276-931E-48AC-A744-CFD9B67E598E}">
      <dgm:prSet/>
      <dgm:spPr>
        <a:solidFill>
          <a:srgbClr val="E0E5E7">
            <a:alpha val="90000"/>
          </a:srgbClr>
        </a:solidFill>
      </dgm:spPr>
      <dgm:t>
        <a:bodyPr/>
        <a:lstStyle/>
        <a:p>
          <a:r>
            <a:rPr lang="en-US" dirty="0"/>
            <a:t>heather.royall@slcgov.com</a:t>
          </a:r>
        </a:p>
      </dgm:t>
    </dgm:pt>
    <dgm:pt modelId="{19381C75-0491-4948-A3DB-E22F01E3D804}" type="parTrans" cxnId="{F4D75AEB-D374-480E-ADF9-63BE1D2013F6}">
      <dgm:prSet/>
      <dgm:spPr/>
      <dgm:t>
        <a:bodyPr/>
        <a:lstStyle/>
        <a:p>
          <a:endParaRPr lang="en-US"/>
        </a:p>
      </dgm:t>
    </dgm:pt>
    <dgm:pt modelId="{214433D5-ACA2-4216-9112-823BAB327688}" type="sibTrans" cxnId="{F4D75AEB-D374-480E-ADF9-63BE1D2013F6}">
      <dgm:prSet/>
      <dgm:spPr/>
      <dgm:t>
        <a:bodyPr/>
        <a:lstStyle/>
        <a:p>
          <a:endParaRPr lang="en-US"/>
        </a:p>
      </dgm:t>
    </dgm:pt>
    <dgm:pt modelId="{1E5BE886-E73C-40A6-82CE-FF2F2BE7193C}">
      <dgm:prSet/>
      <dgm:spPr>
        <a:solidFill>
          <a:srgbClr val="E0E5E7"/>
        </a:solidFill>
      </dgm:spPr>
      <dgm:t>
        <a:bodyPr/>
        <a:lstStyle/>
        <a:p>
          <a:r>
            <a:rPr lang="en-US" dirty="0">
              <a:solidFill>
                <a:srgbClr val="1D2931"/>
              </a:solidFill>
            </a:rPr>
            <a:t>801-535-7273 or 385-977-0935</a:t>
          </a:r>
        </a:p>
      </dgm:t>
    </dgm:pt>
    <dgm:pt modelId="{750148F6-A54F-4F35-A0DB-57C09D324E90}" type="parTrans" cxnId="{5F5FC7AE-3B9C-4544-9C06-FD9B061DE24B}">
      <dgm:prSet/>
      <dgm:spPr/>
      <dgm:t>
        <a:bodyPr/>
        <a:lstStyle/>
        <a:p>
          <a:endParaRPr lang="en-US"/>
        </a:p>
      </dgm:t>
    </dgm:pt>
    <dgm:pt modelId="{9D2BDD03-224D-4F9A-9D4F-4184BE5AACEC}" type="sibTrans" cxnId="{5F5FC7AE-3B9C-4544-9C06-FD9B061DE24B}">
      <dgm:prSet/>
      <dgm:spPr/>
      <dgm:t>
        <a:bodyPr/>
        <a:lstStyle/>
        <a:p>
          <a:endParaRPr lang="en-US"/>
        </a:p>
      </dgm:t>
    </dgm:pt>
    <dgm:pt modelId="{92FE099D-2C48-4A78-8A12-88D18622F0E6}" type="pres">
      <dgm:prSet presAssocID="{6E169ABD-568E-4FE8-B68D-9311B6A2FB4C}" presName="Name0" presStyleCnt="0">
        <dgm:presLayoutVars>
          <dgm:dir/>
          <dgm:animLvl val="lvl"/>
          <dgm:resizeHandles val="exact"/>
        </dgm:presLayoutVars>
      </dgm:prSet>
      <dgm:spPr/>
    </dgm:pt>
    <dgm:pt modelId="{453D407B-5C8A-4DB1-B824-4F56B6507010}" type="pres">
      <dgm:prSet presAssocID="{8BA6097D-68A2-48DA-9213-6C9093655D9A}" presName="linNode" presStyleCnt="0"/>
      <dgm:spPr/>
    </dgm:pt>
    <dgm:pt modelId="{4C56E951-5B8E-4736-AE97-AE0DAA8060EE}" type="pres">
      <dgm:prSet presAssocID="{8BA6097D-68A2-48DA-9213-6C9093655D9A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B2C9CC17-A3C7-4A23-B21A-D5EEEB36503D}" type="pres">
      <dgm:prSet presAssocID="{8BA6097D-68A2-48DA-9213-6C9093655D9A}" presName="descendantText" presStyleLbl="alignAccFollowNode1" presStyleIdx="0" presStyleCnt="1">
        <dgm:presLayoutVars>
          <dgm:bulletEnabled val="1"/>
        </dgm:presLayoutVars>
      </dgm:prSet>
      <dgm:spPr/>
    </dgm:pt>
    <dgm:pt modelId="{8786925B-D0F4-49E1-B4E0-DFDB256EC18E}" type="pres">
      <dgm:prSet presAssocID="{1CF0C586-DC22-4393-8500-490D2AA700C8}" presName="sp" presStyleCnt="0"/>
      <dgm:spPr/>
    </dgm:pt>
    <dgm:pt modelId="{EF2A6F8A-5F94-4F5E-B393-2C59E91C214D}" type="pres">
      <dgm:prSet presAssocID="{1E5BE886-E73C-40A6-82CE-FF2F2BE7193C}" presName="linNode" presStyleCnt="0"/>
      <dgm:spPr/>
    </dgm:pt>
    <dgm:pt modelId="{D0A1E4A7-FF15-4BD6-B581-64F5E3D9E92D}" type="pres">
      <dgm:prSet presAssocID="{1E5BE886-E73C-40A6-82CE-FF2F2BE7193C}" presName="parentText" presStyleLbl="node1" presStyleIdx="1" presStyleCnt="2" custScaleX="277778">
        <dgm:presLayoutVars>
          <dgm:chMax val="1"/>
          <dgm:bulletEnabled val="1"/>
        </dgm:presLayoutVars>
      </dgm:prSet>
      <dgm:spPr/>
    </dgm:pt>
  </dgm:ptLst>
  <dgm:cxnLst>
    <dgm:cxn modelId="{32261342-5159-4ECB-8380-2A4436A33419}" srcId="{6E169ABD-568E-4FE8-B68D-9311B6A2FB4C}" destId="{8BA6097D-68A2-48DA-9213-6C9093655D9A}" srcOrd="0" destOrd="0" parTransId="{A40E7CC3-494C-43EB-82D9-C2FD8EB7933D}" sibTransId="{1CF0C586-DC22-4393-8500-490D2AA700C8}"/>
    <dgm:cxn modelId="{8D408656-2A4B-492C-8814-AE876585DABE}" type="presOf" srcId="{8BA6097D-68A2-48DA-9213-6C9093655D9A}" destId="{4C56E951-5B8E-4736-AE97-AE0DAA8060EE}" srcOrd="0" destOrd="0" presId="urn:microsoft.com/office/officeart/2005/8/layout/vList5"/>
    <dgm:cxn modelId="{5F5FC7AE-3B9C-4544-9C06-FD9B061DE24B}" srcId="{6E169ABD-568E-4FE8-B68D-9311B6A2FB4C}" destId="{1E5BE886-E73C-40A6-82CE-FF2F2BE7193C}" srcOrd="1" destOrd="0" parTransId="{750148F6-A54F-4F35-A0DB-57C09D324E90}" sibTransId="{9D2BDD03-224D-4F9A-9D4F-4184BE5AACEC}"/>
    <dgm:cxn modelId="{7FD93BC2-E116-4A65-8689-1F387196ABC6}" type="presOf" srcId="{F4629276-931E-48AC-A744-CFD9B67E598E}" destId="{B2C9CC17-A3C7-4A23-B21A-D5EEEB36503D}" srcOrd="0" destOrd="0" presId="urn:microsoft.com/office/officeart/2005/8/layout/vList5"/>
    <dgm:cxn modelId="{D90C03C7-3D2F-4B11-9B6F-AAB725172898}" type="presOf" srcId="{1E5BE886-E73C-40A6-82CE-FF2F2BE7193C}" destId="{D0A1E4A7-FF15-4BD6-B581-64F5E3D9E92D}" srcOrd="0" destOrd="0" presId="urn:microsoft.com/office/officeart/2005/8/layout/vList5"/>
    <dgm:cxn modelId="{F4D75AEB-D374-480E-ADF9-63BE1D2013F6}" srcId="{8BA6097D-68A2-48DA-9213-6C9093655D9A}" destId="{F4629276-931E-48AC-A744-CFD9B67E598E}" srcOrd="0" destOrd="0" parTransId="{19381C75-0491-4948-A3DB-E22F01E3D804}" sibTransId="{214433D5-ACA2-4216-9112-823BAB327688}"/>
    <dgm:cxn modelId="{D35DE6F8-F149-4523-96EC-72E3E253EC80}" type="presOf" srcId="{6E169ABD-568E-4FE8-B68D-9311B6A2FB4C}" destId="{92FE099D-2C48-4A78-8A12-88D18622F0E6}" srcOrd="0" destOrd="0" presId="urn:microsoft.com/office/officeart/2005/8/layout/vList5"/>
    <dgm:cxn modelId="{F37EC772-98D6-4E76-A99F-C0624B2C0AFF}" type="presParOf" srcId="{92FE099D-2C48-4A78-8A12-88D18622F0E6}" destId="{453D407B-5C8A-4DB1-B824-4F56B6507010}" srcOrd="0" destOrd="0" presId="urn:microsoft.com/office/officeart/2005/8/layout/vList5"/>
    <dgm:cxn modelId="{C12B977C-528E-4177-B35E-779119CE5339}" type="presParOf" srcId="{453D407B-5C8A-4DB1-B824-4F56B6507010}" destId="{4C56E951-5B8E-4736-AE97-AE0DAA8060EE}" srcOrd="0" destOrd="0" presId="urn:microsoft.com/office/officeart/2005/8/layout/vList5"/>
    <dgm:cxn modelId="{9AEE74BE-72B2-4DED-9E30-F8F3CDC7B4F3}" type="presParOf" srcId="{453D407B-5C8A-4DB1-B824-4F56B6507010}" destId="{B2C9CC17-A3C7-4A23-B21A-D5EEEB36503D}" srcOrd="1" destOrd="0" presId="urn:microsoft.com/office/officeart/2005/8/layout/vList5"/>
    <dgm:cxn modelId="{ABCE2A0F-A728-48C9-B98F-3BEC1657C52F}" type="presParOf" srcId="{92FE099D-2C48-4A78-8A12-88D18622F0E6}" destId="{8786925B-D0F4-49E1-B4E0-DFDB256EC18E}" srcOrd="1" destOrd="0" presId="urn:microsoft.com/office/officeart/2005/8/layout/vList5"/>
    <dgm:cxn modelId="{8A49F8F0-CC4B-4F2B-925A-49015960E045}" type="presParOf" srcId="{92FE099D-2C48-4A78-8A12-88D18622F0E6}" destId="{EF2A6F8A-5F94-4F5E-B393-2C59E91C214D}" srcOrd="2" destOrd="0" presId="urn:microsoft.com/office/officeart/2005/8/layout/vList5"/>
    <dgm:cxn modelId="{10E840D6-58C4-4A01-89AF-AF49EA2C4441}" type="presParOf" srcId="{EF2A6F8A-5F94-4F5E-B393-2C59E91C214D}" destId="{D0A1E4A7-FF15-4BD6-B581-64F5E3D9E92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5861F-3A62-41C4-B45E-1510205958B7}">
      <dsp:nvSpPr>
        <dsp:cNvPr id="0" name=""/>
        <dsp:cNvSpPr/>
      </dsp:nvSpPr>
      <dsp:spPr>
        <a:xfrm>
          <a:off x="2211168" y="464413"/>
          <a:ext cx="3599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9938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81374" y="508180"/>
        <a:ext cx="19526" cy="3905"/>
      </dsp:txXfrm>
    </dsp:sp>
    <dsp:sp modelId="{624645F1-176A-4493-8AB8-E89D843414C9}">
      <dsp:nvSpPr>
        <dsp:cNvPr id="0" name=""/>
        <dsp:cNvSpPr/>
      </dsp:nvSpPr>
      <dsp:spPr>
        <a:xfrm>
          <a:off x="514972" y="734"/>
          <a:ext cx="1697995" cy="10187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Assess your needs</a:t>
          </a:r>
        </a:p>
      </dsp:txBody>
      <dsp:txXfrm>
        <a:off x="514972" y="734"/>
        <a:ext cx="1697995" cy="1018797"/>
      </dsp:txXfrm>
    </dsp:sp>
    <dsp:sp modelId="{182A451E-E1CD-44F0-9701-5531815C1FEB}">
      <dsp:nvSpPr>
        <dsp:cNvPr id="0" name=""/>
        <dsp:cNvSpPr/>
      </dsp:nvSpPr>
      <dsp:spPr>
        <a:xfrm>
          <a:off x="1363970" y="1017731"/>
          <a:ext cx="2088534" cy="359938"/>
        </a:xfrm>
        <a:custGeom>
          <a:avLst/>
          <a:gdLst/>
          <a:ahLst/>
          <a:cxnLst/>
          <a:rect l="0" t="0" r="0" b="0"/>
          <a:pathLst>
            <a:path>
              <a:moveTo>
                <a:pt x="2088534" y="0"/>
              </a:moveTo>
              <a:lnTo>
                <a:pt x="2088534" y="197069"/>
              </a:lnTo>
              <a:lnTo>
                <a:pt x="0" y="197069"/>
              </a:lnTo>
              <a:lnTo>
                <a:pt x="0" y="359938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55119" y="1195748"/>
        <a:ext cx="106236" cy="3905"/>
      </dsp:txXfrm>
    </dsp:sp>
    <dsp:sp modelId="{AB45CDFC-653F-4FAC-99A4-BC7F1A874BED}">
      <dsp:nvSpPr>
        <dsp:cNvPr id="0" name=""/>
        <dsp:cNvSpPr/>
      </dsp:nvSpPr>
      <dsp:spPr>
        <a:xfrm>
          <a:off x="2603506" y="734"/>
          <a:ext cx="1697995" cy="10187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Formulate a plan</a:t>
          </a:r>
        </a:p>
      </dsp:txBody>
      <dsp:txXfrm>
        <a:off x="2603506" y="734"/>
        <a:ext cx="1697995" cy="1018797"/>
      </dsp:txXfrm>
    </dsp:sp>
    <dsp:sp modelId="{386ADC9A-3713-40DA-9F7D-8A4A786446EE}">
      <dsp:nvSpPr>
        <dsp:cNvPr id="0" name=""/>
        <dsp:cNvSpPr/>
      </dsp:nvSpPr>
      <dsp:spPr>
        <a:xfrm>
          <a:off x="2211168" y="1873749"/>
          <a:ext cx="3599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9938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81374" y="1917516"/>
        <a:ext cx="19526" cy="3905"/>
      </dsp:txXfrm>
    </dsp:sp>
    <dsp:sp modelId="{EB405B29-9E2F-4900-9711-D52AAEE17273}">
      <dsp:nvSpPr>
        <dsp:cNvPr id="0" name=""/>
        <dsp:cNvSpPr/>
      </dsp:nvSpPr>
      <dsp:spPr>
        <a:xfrm>
          <a:off x="514972" y="1410070"/>
          <a:ext cx="1697995" cy="10187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Engage</a:t>
          </a:r>
          <a:r>
            <a:rPr lang="en-US" sz="1800" kern="1200" baseline="0" dirty="0"/>
            <a:t> stakeholders</a:t>
          </a:r>
          <a:endParaRPr lang="en-US" sz="1800" kern="1200" dirty="0"/>
        </a:p>
      </dsp:txBody>
      <dsp:txXfrm>
        <a:off x="514972" y="1410070"/>
        <a:ext cx="1697995" cy="1018797"/>
      </dsp:txXfrm>
    </dsp:sp>
    <dsp:sp modelId="{FEDDC277-947F-4C5F-843F-50482852DF07}">
      <dsp:nvSpPr>
        <dsp:cNvPr id="0" name=""/>
        <dsp:cNvSpPr/>
      </dsp:nvSpPr>
      <dsp:spPr>
        <a:xfrm>
          <a:off x="1363970" y="2427068"/>
          <a:ext cx="2088534" cy="359938"/>
        </a:xfrm>
        <a:custGeom>
          <a:avLst/>
          <a:gdLst/>
          <a:ahLst/>
          <a:cxnLst/>
          <a:rect l="0" t="0" r="0" b="0"/>
          <a:pathLst>
            <a:path>
              <a:moveTo>
                <a:pt x="2088534" y="0"/>
              </a:moveTo>
              <a:lnTo>
                <a:pt x="2088534" y="197069"/>
              </a:lnTo>
              <a:lnTo>
                <a:pt x="0" y="197069"/>
              </a:lnTo>
              <a:lnTo>
                <a:pt x="0" y="359938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55119" y="2605084"/>
        <a:ext cx="106236" cy="3905"/>
      </dsp:txXfrm>
    </dsp:sp>
    <dsp:sp modelId="{E1175455-6EDF-4B85-864B-93A139660B37}">
      <dsp:nvSpPr>
        <dsp:cNvPr id="0" name=""/>
        <dsp:cNvSpPr/>
      </dsp:nvSpPr>
      <dsp:spPr>
        <a:xfrm>
          <a:off x="2603506" y="1410070"/>
          <a:ext cx="1697995" cy="10187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Define your processes</a:t>
          </a:r>
        </a:p>
      </dsp:txBody>
      <dsp:txXfrm>
        <a:off x="2603506" y="1410070"/>
        <a:ext cx="1697995" cy="1018797"/>
      </dsp:txXfrm>
    </dsp:sp>
    <dsp:sp modelId="{EE328643-DE8F-41D1-B861-DBE41CC1A0C2}">
      <dsp:nvSpPr>
        <dsp:cNvPr id="0" name=""/>
        <dsp:cNvSpPr/>
      </dsp:nvSpPr>
      <dsp:spPr>
        <a:xfrm>
          <a:off x="2211168" y="3283085"/>
          <a:ext cx="3599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9938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81374" y="3326852"/>
        <a:ext cx="19526" cy="3905"/>
      </dsp:txXfrm>
    </dsp:sp>
    <dsp:sp modelId="{667643C9-D175-424B-8772-95A3042A044B}">
      <dsp:nvSpPr>
        <dsp:cNvPr id="0" name=""/>
        <dsp:cNvSpPr/>
      </dsp:nvSpPr>
      <dsp:spPr>
        <a:xfrm>
          <a:off x="514972" y="2819406"/>
          <a:ext cx="1697995" cy="101879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Implement</a:t>
          </a:r>
        </a:p>
      </dsp:txBody>
      <dsp:txXfrm>
        <a:off x="514972" y="2819406"/>
        <a:ext cx="1697995" cy="1018797"/>
      </dsp:txXfrm>
    </dsp:sp>
    <dsp:sp modelId="{5B9ADABE-177A-4487-9A47-E5DFB5016B43}">
      <dsp:nvSpPr>
        <dsp:cNvPr id="0" name=""/>
        <dsp:cNvSpPr/>
      </dsp:nvSpPr>
      <dsp:spPr>
        <a:xfrm>
          <a:off x="1363970" y="3836404"/>
          <a:ext cx="2088534" cy="359938"/>
        </a:xfrm>
        <a:custGeom>
          <a:avLst/>
          <a:gdLst/>
          <a:ahLst/>
          <a:cxnLst/>
          <a:rect l="0" t="0" r="0" b="0"/>
          <a:pathLst>
            <a:path>
              <a:moveTo>
                <a:pt x="2088534" y="0"/>
              </a:moveTo>
              <a:lnTo>
                <a:pt x="2088534" y="197069"/>
              </a:lnTo>
              <a:lnTo>
                <a:pt x="0" y="197069"/>
              </a:lnTo>
              <a:lnTo>
                <a:pt x="0" y="359938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55119" y="4014421"/>
        <a:ext cx="106236" cy="3905"/>
      </dsp:txXfrm>
    </dsp:sp>
    <dsp:sp modelId="{B9106446-175E-4941-A9E1-D3349C31B8FB}">
      <dsp:nvSpPr>
        <dsp:cNvPr id="0" name=""/>
        <dsp:cNvSpPr/>
      </dsp:nvSpPr>
      <dsp:spPr>
        <a:xfrm>
          <a:off x="2603506" y="2819406"/>
          <a:ext cx="1697995" cy="10187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Continually reassess</a:t>
          </a:r>
        </a:p>
      </dsp:txBody>
      <dsp:txXfrm>
        <a:off x="2603506" y="2819406"/>
        <a:ext cx="1697995" cy="1018797"/>
      </dsp:txXfrm>
    </dsp:sp>
    <dsp:sp modelId="{09F18082-10B5-4E05-940A-400AB4E7F3FD}">
      <dsp:nvSpPr>
        <dsp:cNvPr id="0" name=""/>
        <dsp:cNvSpPr/>
      </dsp:nvSpPr>
      <dsp:spPr>
        <a:xfrm>
          <a:off x="2211168" y="4692421"/>
          <a:ext cx="3599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9938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81374" y="4736189"/>
        <a:ext cx="19526" cy="3905"/>
      </dsp:txXfrm>
    </dsp:sp>
    <dsp:sp modelId="{B49047F3-CEE8-4637-B4DE-77C5B9DA7AAC}">
      <dsp:nvSpPr>
        <dsp:cNvPr id="0" name=""/>
        <dsp:cNvSpPr/>
      </dsp:nvSpPr>
      <dsp:spPr>
        <a:xfrm>
          <a:off x="514972" y="4228743"/>
          <a:ext cx="1697995" cy="10187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Plan for your plan to change</a:t>
          </a:r>
        </a:p>
      </dsp:txBody>
      <dsp:txXfrm>
        <a:off x="514972" y="4228743"/>
        <a:ext cx="1697995" cy="1018797"/>
      </dsp:txXfrm>
    </dsp:sp>
    <dsp:sp modelId="{70906BC8-1983-41E3-A584-AAFB376A110F}">
      <dsp:nvSpPr>
        <dsp:cNvPr id="0" name=""/>
        <dsp:cNvSpPr/>
      </dsp:nvSpPr>
      <dsp:spPr>
        <a:xfrm>
          <a:off x="2603506" y="4228743"/>
          <a:ext cx="1697995" cy="10187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 data to drive decisions</a:t>
          </a:r>
        </a:p>
      </dsp:txBody>
      <dsp:txXfrm>
        <a:off x="2603506" y="4228743"/>
        <a:ext cx="1697995" cy="10187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00446-DB11-48CA-A131-41C62CAB13A7}">
      <dsp:nvSpPr>
        <dsp:cNvPr id="0" name=""/>
        <dsp:cNvSpPr/>
      </dsp:nvSpPr>
      <dsp:spPr>
        <a:xfrm>
          <a:off x="368526" y="1651"/>
          <a:ext cx="1942582" cy="11655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Learn to see the big picture</a:t>
          </a:r>
        </a:p>
      </dsp:txBody>
      <dsp:txXfrm>
        <a:off x="368526" y="1651"/>
        <a:ext cx="1942582" cy="1165549"/>
      </dsp:txXfrm>
    </dsp:sp>
    <dsp:sp modelId="{5FDC9966-4A73-4B5A-A08A-18C850BC62BC}">
      <dsp:nvSpPr>
        <dsp:cNvPr id="0" name=""/>
        <dsp:cNvSpPr/>
      </dsp:nvSpPr>
      <dsp:spPr>
        <a:xfrm>
          <a:off x="2505366" y="1651"/>
          <a:ext cx="1942582" cy="11655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Have clearly defined processes</a:t>
          </a:r>
        </a:p>
      </dsp:txBody>
      <dsp:txXfrm>
        <a:off x="2505366" y="1651"/>
        <a:ext cx="1942582" cy="1165549"/>
      </dsp:txXfrm>
    </dsp:sp>
    <dsp:sp modelId="{B67D4467-8933-40AE-AABF-BD5A18E00B32}">
      <dsp:nvSpPr>
        <dsp:cNvPr id="0" name=""/>
        <dsp:cNvSpPr/>
      </dsp:nvSpPr>
      <dsp:spPr>
        <a:xfrm>
          <a:off x="368526" y="1361459"/>
          <a:ext cx="1942582" cy="11655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Stay organized</a:t>
          </a:r>
        </a:p>
      </dsp:txBody>
      <dsp:txXfrm>
        <a:off x="368526" y="1361459"/>
        <a:ext cx="1942582" cy="1165549"/>
      </dsp:txXfrm>
    </dsp:sp>
    <dsp:sp modelId="{735DEC92-EF42-41D2-AB8A-CC317EA3EF9B}">
      <dsp:nvSpPr>
        <dsp:cNvPr id="0" name=""/>
        <dsp:cNvSpPr/>
      </dsp:nvSpPr>
      <dsp:spPr>
        <a:xfrm>
          <a:off x="2505366" y="1361459"/>
          <a:ext cx="1942582" cy="11655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Build sustainable partnerships</a:t>
          </a:r>
        </a:p>
      </dsp:txBody>
      <dsp:txXfrm>
        <a:off x="2505366" y="1361459"/>
        <a:ext cx="1942582" cy="1165549"/>
      </dsp:txXfrm>
    </dsp:sp>
    <dsp:sp modelId="{161E022F-89C1-4683-9616-CAE93C6CEAFF}">
      <dsp:nvSpPr>
        <dsp:cNvPr id="0" name=""/>
        <dsp:cNvSpPr/>
      </dsp:nvSpPr>
      <dsp:spPr>
        <a:xfrm>
          <a:off x="368526" y="2721266"/>
          <a:ext cx="1942582" cy="11655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Foster public-private partnerships</a:t>
          </a:r>
        </a:p>
      </dsp:txBody>
      <dsp:txXfrm>
        <a:off x="368526" y="2721266"/>
        <a:ext cx="1942582" cy="1165549"/>
      </dsp:txXfrm>
    </dsp:sp>
    <dsp:sp modelId="{6119A06B-2ED1-41A4-BF7F-A768A8EEB53A}">
      <dsp:nvSpPr>
        <dsp:cNvPr id="0" name=""/>
        <dsp:cNvSpPr/>
      </dsp:nvSpPr>
      <dsp:spPr>
        <a:xfrm>
          <a:off x="2505366" y="2721266"/>
          <a:ext cx="1942582" cy="11655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Leverage other dept./div.</a:t>
          </a:r>
        </a:p>
      </dsp:txBody>
      <dsp:txXfrm>
        <a:off x="2505366" y="2721266"/>
        <a:ext cx="1942582" cy="1165549"/>
      </dsp:txXfrm>
    </dsp:sp>
    <dsp:sp modelId="{D093EC64-9CC1-4518-B96E-5795428F0D75}">
      <dsp:nvSpPr>
        <dsp:cNvPr id="0" name=""/>
        <dsp:cNvSpPr/>
      </dsp:nvSpPr>
      <dsp:spPr>
        <a:xfrm>
          <a:off x="368526" y="4081074"/>
          <a:ext cx="1942582" cy="11655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Leverage community partners</a:t>
          </a:r>
        </a:p>
      </dsp:txBody>
      <dsp:txXfrm>
        <a:off x="368526" y="4081074"/>
        <a:ext cx="1942582" cy="1165549"/>
      </dsp:txXfrm>
    </dsp:sp>
    <dsp:sp modelId="{ADB68C39-7C3C-4942-BB8F-CF83FD49922B}">
      <dsp:nvSpPr>
        <dsp:cNvPr id="0" name=""/>
        <dsp:cNvSpPr/>
      </dsp:nvSpPr>
      <dsp:spPr>
        <a:xfrm>
          <a:off x="2505366" y="4081074"/>
          <a:ext cx="1942582" cy="11655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Cross train!!</a:t>
          </a:r>
        </a:p>
      </dsp:txBody>
      <dsp:txXfrm>
        <a:off x="2505366" y="4081074"/>
        <a:ext cx="1942582" cy="11655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9CC17-A3C7-4A23-B21A-D5EEEB36503D}">
      <dsp:nvSpPr>
        <dsp:cNvPr id="0" name=""/>
        <dsp:cNvSpPr/>
      </dsp:nvSpPr>
      <dsp:spPr>
        <a:xfrm rot="5400000">
          <a:off x="6371512" y="-2525705"/>
          <a:ext cx="1212750" cy="6567424"/>
        </a:xfrm>
        <a:prstGeom prst="round2SameRect">
          <a:avLst/>
        </a:prstGeom>
        <a:solidFill>
          <a:srgbClr val="E0E5E7">
            <a:alpha val="90000"/>
          </a:srgb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200" kern="1200" dirty="0"/>
            <a:t>heather.royall@slcgov.com</a:t>
          </a:r>
        </a:p>
      </dsp:txBody>
      <dsp:txXfrm rot="-5400000">
        <a:off x="3694175" y="210834"/>
        <a:ext cx="6508222" cy="1094346"/>
      </dsp:txXfrm>
    </dsp:sp>
    <dsp:sp modelId="{4C56E951-5B8E-4736-AE97-AE0DAA8060EE}">
      <dsp:nvSpPr>
        <dsp:cNvPr id="0" name=""/>
        <dsp:cNvSpPr/>
      </dsp:nvSpPr>
      <dsp:spPr>
        <a:xfrm>
          <a:off x="0" y="37"/>
          <a:ext cx="3694176" cy="15159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Heather Royall</a:t>
          </a:r>
        </a:p>
      </dsp:txBody>
      <dsp:txXfrm>
        <a:off x="74002" y="74039"/>
        <a:ext cx="3546172" cy="1367933"/>
      </dsp:txXfrm>
    </dsp:sp>
    <dsp:sp modelId="{D0A1E4A7-FF15-4BD6-B581-64F5E3D9E92D}">
      <dsp:nvSpPr>
        <dsp:cNvPr id="0" name=""/>
        <dsp:cNvSpPr/>
      </dsp:nvSpPr>
      <dsp:spPr>
        <a:xfrm>
          <a:off x="0" y="1591772"/>
          <a:ext cx="10251587" cy="1515937"/>
        </a:xfrm>
        <a:prstGeom prst="roundRect">
          <a:avLst/>
        </a:prstGeom>
        <a:solidFill>
          <a:srgbClr val="E0E5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rgbClr val="1D2931"/>
              </a:solidFill>
            </a:rPr>
            <a:t>801-535-7273 or 385-977-0935</a:t>
          </a:r>
        </a:p>
      </dsp:txBody>
      <dsp:txXfrm>
        <a:off x="74002" y="1665774"/>
        <a:ext cx="10103583" cy="1367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BAE7C-5522-4A43-8E54-2755DB55B26A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56384-0721-4BDC-BFC3-9033A624A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46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56384-0721-4BDC-BFC3-9033A624A4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97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56384-0721-4BDC-BFC3-9033A624A4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11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56384-0721-4BDC-BFC3-9033A624A4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07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56384-0721-4BDC-BFC3-9033A624A4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50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56384-0721-4BDC-BFC3-9033A624A4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20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u="none" dirty="0"/>
              <a:t>Heather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56384-0721-4BDC-BFC3-9033A624A4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10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E60-566E-4580-BA8C-2241C392AC1A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39-E61B-4AD3-965E-9F7996578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99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E60-566E-4580-BA8C-2241C392AC1A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39-E61B-4AD3-965E-9F7996578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0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E60-566E-4580-BA8C-2241C392AC1A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39-E61B-4AD3-965E-9F7996578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31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E60-566E-4580-BA8C-2241C392AC1A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39-E61B-4AD3-965E-9F7996578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8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E60-566E-4580-BA8C-2241C392AC1A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39-E61B-4AD3-965E-9F7996578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98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E60-566E-4580-BA8C-2241C392AC1A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39-E61B-4AD3-965E-9F7996578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E60-566E-4580-BA8C-2241C392AC1A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39-E61B-4AD3-965E-9F799657836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19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E60-566E-4580-BA8C-2241C392AC1A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39-E61B-4AD3-965E-9F7996578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4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E60-566E-4580-BA8C-2241C392AC1A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39-E61B-4AD3-965E-9F7996578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E60-566E-4580-BA8C-2241C392AC1A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39-E61B-4AD3-965E-9F7996578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2406E60-566E-4580-BA8C-2241C392AC1A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39-E61B-4AD3-965E-9F7996578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3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2406E60-566E-4580-BA8C-2241C392AC1A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24B8239-E61B-4AD3-965E-9F7996578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4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building, mountain, apartment building, distance&#10;&#10;Description automatically generated">
            <a:extLst>
              <a:ext uri="{FF2B5EF4-FFF2-40B4-BE49-F238E27FC236}">
                <a16:creationId xmlns:a16="http://schemas.microsoft.com/office/drawing/2014/main" id="{2C78413D-DFB8-4FAE-93DD-840C900ED6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7" r="27216" b="1"/>
          <a:stretch/>
        </p:blipFill>
        <p:spPr>
          <a:xfrm>
            <a:off x="20" y="10"/>
            <a:ext cx="12191980" cy="42428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036562-B376-4A23-A7E3-6311ED6B3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3419936"/>
            <a:ext cx="8991600" cy="1645759"/>
          </a:xfrm>
        </p:spPr>
        <p:txBody>
          <a:bodyPr>
            <a:normAutofit/>
          </a:bodyPr>
          <a:lstStyle/>
          <a:p>
            <a:r>
              <a:rPr lang="en-US" sz="3500" b="1" i="0" dirty="0" err="1">
                <a:effectLst/>
                <a:latin typeface="Segoe UI" panose="020B0502040204020203" pitchFamily="34" charset="0"/>
              </a:rPr>
              <a:t>ncda</a:t>
            </a:r>
            <a:r>
              <a:rPr lang="en-US" sz="3500" b="1" i="0" dirty="0">
                <a:effectLst/>
                <a:latin typeface="Segoe UI" panose="020B0502040204020203" pitchFamily="34" charset="0"/>
              </a:rPr>
              <a:t> annual conference</a:t>
            </a:r>
            <a:br>
              <a:rPr lang="en-US" sz="3500" b="0" i="0" dirty="0">
                <a:effectLst/>
                <a:latin typeface="Segoe UI" panose="020B0502040204020203" pitchFamily="34" charset="0"/>
              </a:rPr>
            </a:br>
            <a:r>
              <a:rPr lang="en-US" sz="3500" b="0" i="0" dirty="0">
                <a:effectLst/>
                <a:latin typeface="Segoe UI" panose="020B0502040204020203" pitchFamily="34" charset="0"/>
              </a:rPr>
              <a:t>St. Paul, MN – June 2022</a:t>
            </a:r>
            <a:endParaRPr lang="en-US" sz="3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2E924E-BF8B-469F-AC3B-47352A59A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116530"/>
            <a:ext cx="6801612" cy="1607906"/>
          </a:xfrm>
        </p:spPr>
        <p:txBody>
          <a:bodyPr>
            <a:normAutofit fontScale="70000" lnSpcReduction="20000"/>
          </a:bodyPr>
          <a:lstStyle/>
          <a:p>
            <a:r>
              <a:rPr lang="en-US" sz="3200" b="0" i="0" dirty="0">
                <a:effectLst/>
                <a:latin typeface="Segoe UI" panose="020B0502040204020203" pitchFamily="34" charset="0"/>
              </a:rPr>
              <a:t>Building Administrative Capacity </a:t>
            </a:r>
          </a:p>
          <a:p>
            <a:r>
              <a:rPr lang="en-US" sz="3200" b="0" i="0" dirty="0">
                <a:effectLst/>
                <a:latin typeface="Segoe UI" panose="020B0502040204020203" pitchFamily="34" charset="0"/>
              </a:rPr>
              <a:t>Presented by: Heather Royall</a:t>
            </a:r>
          </a:p>
          <a:p>
            <a:r>
              <a:rPr lang="en-US" sz="3200" b="0" i="0" dirty="0">
                <a:effectLst/>
                <a:latin typeface="Segoe UI" panose="020B0502040204020203" pitchFamily="34" charset="0"/>
              </a:rPr>
              <a:t>Housing Stability Division</a:t>
            </a:r>
          </a:p>
          <a:p>
            <a:r>
              <a:rPr lang="en-US" sz="3200" b="0" i="0" dirty="0">
                <a:effectLst/>
                <a:latin typeface="Segoe UI" panose="020B0502040204020203" pitchFamily="34" charset="0"/>
              </a:rPr>
              <a:t>Salt Lake City, Utah </a:t>
            </a:r>
          </a:p>
          <a:p>
            <a:endParaRPr lang="en-US" sz="3200" b="0" i="0" dirty="0">
              <a:effectLst/>
              <a:latin typeface="Segoe UI" panose="020B0502040204020203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1675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C98C3FC-F691-BEF3-C7A9-908DC8914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438" y="965200"/>
            <a:ext cx="7731125" cy="1187450"/>
          </a:xfrm>
        </p:spPr>
        <p:txBody>
          <a:bodyPr>
            <a:normAutofit/>
          </a:bodyPr>
          <a:lstStyle/>
          <a:p>
            <a:r>
              <a:rPr lang="en-US" dirty="0"/>
              <a:t>Tools used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40B8AA2-94C3-E9D4-96EB-AF251B1E0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0438" y="2638425"/>
            <a:ext cx="7731125" cy="3101975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/>
              <a:t>Trello to stay organized and task oriented</a:t>
            </a:r>
          </a:p>
          <a:p>
            <a:r>
              <a:rPr lang="en-US" sz="2400" dirty="0"/>
              <a:t>Lucid to create process mapping and flowcharts</a:t>
            </a:r>
          </a:p>
          <a:p>
            <a:r>
              <a:rPr lang="en-US" sz="2400" dirty="0"/>
              <a:t>Power BI for dashboards and data analysis</a:t>
            </a:r>
          </a:p>
          <a:p>
            <a:r>
              <a:rPr lang="en-US" sz="2400" dirty="0"/>
              <a:t>Canva for announcements, flyers and graphics</a:t>
            </a:r>
          </a:p>
          <a:p>
            <a:r>
              <a:rPr lang="en-US" sz="2400" dirty="0"/>
              <a:t>Dropbox for document sharing and collaboration</a:t>
            </a:r>
          </a:p>
          <a:p>
            <a:r>
              <a:rPr lang="en-US" sz="2400" dirty="0"/>
              <a:t>Microsoft Office Suite </a:t>
            </a:r>
          </a:p>
          <a:p>
            <a:r>
              <a:rPr lang="en-US" sz="2400" dirty="0"/>
              <a:t>Regular one-on-ones and team meetings</a:t>
            </a:r>
          </a:p>
          <a:p>
            <a:r>
              <a:rPr lang="en-US" sz="2400" dirty="0"/>
              <a:t>Foster collaborative, opportunity-based environment</a:t>
            </a:r>
          </a:p>
          <a:p>
            <a:r>
              <a:rPr lang="en-US" sz="2400" dirty="0"/>
              <a:t>Regular opportunities for training</a:t>
            </a:r>
          </a:p>
        </p:txBody>
      </p:sp>
    </p:spTree>
    <p:extLst>
      <p:ext uri="{BB962C8B-B14F-4D97-AF65-F5344CB8AC3E}">
        <p14:creationId xmlns:p14="http://schemas.microsoft.com/office/powerpoint/2010/main" val="511958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C98C3FC-F691-BEF3-C7A9-908DC8914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438" y="965200"/>
            <a:ext cx="7731125" cy="1187450"/>
          </a:xfrm>
        </p:spPr>
        <p:txBody>
          <a:bodyPr>
            <a:normAutofit/>
          </a:bodyPr>
          <a:lstStyle/>
          <a:p>
            <a:r>
              <a:rPr lang="en-US" dirty="0"/>
              <a:t>Outcomes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40B8AA2-94C3-E9D4-96EB-AF251B1E0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0438" y="2638425"/>
            <a:ext cx="7731125" cy="3101975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/>
              <a:t>Robust policies and procedures</a:t>
            </a:r>
          </a:p>
          <a:p>
            <a:r>
              <a:rPr lang="en-US" sz="2400" dirty="0"/>
              <a:t>Ability to track and maintain expenses</a:t>
            </a:r>
          </a:p>
          <a:p>
            <a:r>
              <a:rPr lang="en-US" sz="2400" dirty="0"/>
              <a:t>Ongoing community partnerships</a:t>
            </a:r>
          </a:p>
          <a:p>
            <a:r>
              <a:rPr lang="en-US" sz="2400" dirty="0"/>
              <a:t>Ability to make data driven decisions</a:t>
            </a:r>
          </a:p>
          <a:p>
            <a:r>
              <a:rPr lang="en-US" sz="2400" dirty="0"/>
              <a:t>Additional grant funding</a:t>
            </a:r>
          </a:p>
          <a:p>
            <a:r>
              <a:rPr lang="en-US" sz="2400" dirty="0"/>
              <a:t>Proper capacity to administer funding &amp; programs</a:t>
            </a:r>
          </a:p>
          <a:p>
            <a:r>
              <a:rPr lang="en-US" sz="2400" dirty="0"/>
              <a:t>Increased ability to retain knowledgeable staff</a:t>
            </a:r>
          </a:p>
          <a:p>
            <a:r>
              <a:rPr lang="en-US" sz="2400" dirty="0"/>
              <a:t>Residents and the community receive better access to more services</a:t>
            </a:r>
          </a:p>
          <a:p>
            <a:r>
              <a:rPr lang="en-US" sz="2400" dirty="0"/>
              <a:t>Empowered to move forward and expand</a:t>
            </a:r>
          </a:p>
        </p:txBody>
      </p:sp>
    </p:spTree>
    <p:extLst>
      <p:ext uri="{BB962C8B-B14F-4D97-AF65-F5344CB8AC3E}">
        <p14:creationId xmlns:p14="http://schemas.microsoft.com/office/powerpoint/2010/main" val="535977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9DC9F-4327-4614-9107-1435622A8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en-US" dirty="0"/>
              <a:t>CONTACT INFORMATION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5B0B6F6-A7EA-46FD-84C6-5CC5EC7811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122545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876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56C0F-2916-732D-7BDF-FCC0B3C69D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1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E9FDE5-BB9D-521C-C1C9-AB78E1D0BA2E}"/>
              </a:ext>
            </a:extLst>
          </p:cNvPr>
          <p:cNvSpPr txBox="1"/>
          <p:nvPr/>
        </p:nvSpPr>
        <p:spPr>
          <a:xfrm>
            <a:off x="750013" y="647791"/>
            <a:ext cx="105925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Administrative Capacity: Having adequate staff and resources to operate and comply with federal, state and local funding, for the delivery of programs and timely services to residents and the community at-large.</a:t>
            </a:r>
          </a:p>
        </p:txBody>
      </p:sp>
    </p:spTree>
    <p:extLst>
      <p:ext uri="{BB962C8B-B14F-4D97-AF65-F5344CB8AC3E}">
        <p14:creationId xmlns:p14="http://schemas.microsoft.com/office/powerpoint/2010/main" val="350437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1D5F0C4-D401-2285-8755-806AD11781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" r="14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101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3AC6E-9B04-02AF-E0B1-81644EC25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2667219"/>
          </a:xfrm>
        </p:spPr>
        <p:txBody>
          <a:bodyPr/>
          <a:lstStyle/>
          <a:p>
            <a:r>
              <a:rPr lang="en-US" dirty="0"/>
              <a:t>CAPACITY BUILDING PRINCIPLES 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1667675-4EF2-3947-03D0-1D9E8FEE93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785400"/>
              </p:ext>
            </p:extLst>
          </p:nvPr>
        </p:nvGraphicFramePr>
        <p:xfrm>
          <a:off x="6735763" y="804863"/>
          <a:ext cx="4816475" cy="524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889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3AC6E-9B04-02AF-E0B1-81644EC25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2667219"/>
          </a:xfrm>
        </p:spPr>
        <p:txBody>
          <a:bodyPr/>
          <a:lstStyle/>
          <a:p>
            <a:r>
              <a:rPr lang="en-US" dirty="0"/>
              <a:t>CAPACITY BUILDING Best practices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1667675-4EF2-3947-03D0-1D9E8FEE93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7788531"/>
              </p:ext>
            </p:extLst>
          </p:nvPr>
        </p:nvGraphicFramePr>
        <p:xfrm>
          <a:off x="6735763" y="804863"/>
          <a:ext cx="4816475" cy="524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0121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FC27-B305-4E7F-9321-38EAD8018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858252"/>
            <a:ext cx="4486656" cy="1141497"/>
          </a:xfrm>
        </p:spPr>
        <p:txBody>
          <a:bodyPr/>
          <a:lstStyle/>
          <a:p>
            <a:r>
              <a:rPr lang="en-US" dirty="0"/>
              <a:t>Levels of analysis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6C3CB6C-15F2-4855-AFC9-03AA18F74CD2}"/>
              </a:ext>
            </a:extLst>
          </p:cNvPr>
          <p:cNvGrpSpPr/>
          <p:nvPr/>
        </p:nvGrpSpPr>
        <p:grpSpPr>
          <a:xfrm>
            <a:off x="6603997" y="722962"/>
            <a:ext cx="5120644" cy="1111140"/>
            <a:chOff x="6603997" y="1026160"/>
            <a:chExt cx="5120644" cy="1111140"/>
          </a:xfrm>
        </p:grpSpPr>
        <p:sp>
          <p:nvSpPr>
            <p:cNvPr id="48" name="Title 1">
              <a:extLst>
                <a:ext uri="{FF2B5EF4-FFF2-40B4-BE49-F238E27FC236}">
                  <a16:creationId xmlns:a16="http://schemas.microsoft.com/office/drawing/2014/main" id="{6A75C1E4-5810-486B-865A-1B15E7C1E4FB}"/>
                </a:ext>
              </a:extLst>
            </p:cNvPr>
            <p:cNvSpPr txBox="1">
              <a:spLocks/>
            </p:cNvSpPr>
            <p:nvPr/>
          </p:nvSpPr>
          <p:spPr bwMode="blackWhite">
            <a:xfrm>
              <a:off x="6603997" y="1026160"/>
              <a:ext cx="5120644" cy="1111140"/>
            </a:xfrm>
            <a:prstGeom prst="rect">
              <a:avLst/>
            </a:prstGeom>
            <a:solidFill>
              <a:schemeClr val="bg1"/>
            </a:solidFill>
            <a:ln w="31750" cap="sq">
              <a:solidFill>
                <a:srgbClr val="404040"/>
              </a:solidFill>
              <a:miter lim="800000"/>
            </a:ln>
          </p:spPr>
          <p:txBody>
            <a:bodyPr vert="horz" lIns="182880" tIns="182880" rIns="182880" bIns="182880" rtlCol="0" anchor="ctr" anchorCtr="1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200" kern="1200" cap="all" spc="200" baseline="0">
                  <a:solidFill>
                    <a:srgbClr val="262626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24CBCD6-FF4E-4952-A71E-AB1165376736}"/>
                </a:ext>
              </a:extLst>
            </p:cNvPr>
            <p:cNvSpPr txBox="1"/>
            <p:nvPr/>
          </p:nvSpPr>
          <p:spPr>
            <a:xfrm>
              <a:off x="8407611" y="1402205"/>
              <a:ext cx="31747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dirty="0"/>
                <a:t>Federal Regulations</a:t>
              </a:r>
            </a:p>
          </p:txBody>
        </p:sp>
        <p:pic>
          <p:nvPicPr>
            <p:cNvPr id="12" name="Graphic 11" descr="Bank with solid fill">
              <a:extLst>
                <a:ext uri="{FF2B5EF4-FFF2-40B4-BE49-F238E27FC236}">
                  <a16:creationId xmlns:a16="http://schemas.microsoft.com/office/drawing/2014/main" id="{7A9C00B3-E839-49D6-9E57-63EFDD294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215632" y="1129671"/>
              <a:ext cx="914400" cy="914400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C19C68D-7639-4277-9463-96535B42DA26}"/>
              </a:ext>
            </a:extLst>
          </p:cNvPr>
          <p:cNvGrpSpPr/>
          <p:nvPr/>
        </p:nvGrpSpPr>
        <p:grpSpPr>
          <a:xfrm>
            <a:off x="6603997" y="3586796"/>
            <a:ext cx="5120644" cy="1111140"/>
            <a:chOff x="6603997" y="3478118"/>
            <a:chExt cx="5120644" cy="1111140"/>
          </a:xfrm>
        </p:grpSpPr>
        <p:sp>
          <p:nvSpPr>
            <p:cNvPr id="50" name="Title 1">
              <a:extLst>
                <a:ext uri="{FF2B5EF4-FFF2-40B4-BE49-F238E27FC236}">
                  <a16:creationId xmlns:a16="http://schemas.microsoft.com/office/drawing/2014/main" id="{65E659C8-737D-4ACF-A2AF-8A3D946EF61A}"/>
                </a:ext>
              </a:extLst>
            </p:cNvPr>
            <p:cNvSpPr txBox="1">
              <a:spLocks/>
            </p:cNvSpPr>
            <p:nvPr/>
          </p:nvSpPr>
          <p:spPr bwMode="blackWhite">
            <a:xfrm>
              <a:off x="6603997" y="3478118"/>
              <a:ext cx="5120644" cy="1111140"/>
            </a:xfrm>
            <a:prstGeom prst="rect">
              <a:avLst/>
            </a:prstGeom>
            <a:solidFill>
              <a:schemeClr val="bg1"/>
            </a:solidFill>
            <a:ln w="31750" cap="sq">
              <a:solidFill>
                <a:srgbClr val="404040"/>
              </a:solidFill>
              <a:miter lim="800000"/>
            </a:ln>
          </p:spPr>
          <p:txBody>
            <a:bodyPr vert="horz" lIns="182880" tIns="182880" rIns="182880" bIns="182880" rtlCol="0" anchor="ctr" anchorCtr="1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200" kern="1200" cap="all" spc="200" baseline="0">
                  <a:solidFill>
                    <a:srgbClr val="262626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0808C9-CCAB-471C-8160-EFF6E9DF5627}"/>
                </a:ext>
              </a:extLst>
            </p:cNvPr>
            <p:cNvSpPr txBox="1"/>
            <p:nvPr/>
          </p:nvSpPr>
          <p:spPr>
            <a:xfrm>
              <a:off x="8407613" y="3854163"/>
              <a:ext cx="31747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dirty="0"/>
                <a:t>Program Needs</a:t>
              </a:r>
            </a:p>
          </p:txBody>
        </p:sp>
        <p:pic>
          <p:nvPicPr>
            <p:cNvPr id="16" name="Graphic 15" descr="Users with solid fill">
              <a:extLst>
                <a:ext uri="{FF2B5EF4-FFF2-40B4-BE49-F238E27FC236}">
                  <a16:creationId xmlns:a16="http://schemas.microsoft.com/office/drawing/2014/main" id="{55EA1611-9E8A-4F73-A9CE-863EC015D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15632" y="3581629"/>
              <a:ext cx="914400" cy="91440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8E3D980-C9BA-42EB-8314-693FBFDB4B08}"/>
              </a:ext>
            </a:extLst>
          </p:cNvPr>
          <p:cNvGrpSpPr/>
          <p:nvPr/>
        </p:nvGrpSpPr>
        <p:grpSpPr>
          <a:xfrm>
            <a:off x="6603997" y="2154879"/>
            <a:ext cx="5120644" cy="1111140"/>
            <a:chOff x="6603997" y="2252140"/>
            <a:chExt cx="5120644" cy="1111140"/>
          </a:xfrm>
        </p:grpSpPr>
        <p:sp>
          <p:nvSpPr>
            <p:cNvPr id="49" name="Title 1">
              <a:extLst>
                <a:ext uri="{FF2B5EF4-FFF2-40B4-BE49-F238E27FC236}">
                  <a16:creationId xmlns:a16="http://schemas.microsoft.com/office/drawing/2014/main" id="{4CC6EB55-9D46-4612-8C0C-41C562BD6C59}"/>
                </a:ext>
              </a:extLst>
            </p:cNvPr>
            <p:cNvSpPr txBox="1">
              <a:spLocks/>
            </p:cNvSpPr>
            <p:nvPr/>
          </p:nvSpPr>
          <p:spPr bwMode="blackWhite">
            <a:xfrm>
              <a:off x="6603997" y="2252140"/>
              <a:ext cx="5120644" cy="1111140"/>
            </a:xfrm>
            <a:prstGeom prst="rect">
              <a:avLst/>
            </a:prstGeom>
            <a:solidFill>
              <a:schemeClr val="bg1"/>
            </a:solidFill>
            <a:ln w="31750" cap="sq">
              <a:solidFill>
                <a:srgbClr val="404040"/>
              </a:solidFill>
              <a:miter lim="800000"/>
            </a:ln>
          </p:spPr>
          <p:txBody>
            <a:bodyPr vert="horz" lIns="182880" tIns="182880" rIns="182880" bIns="182880" rtlCol="0" anchor="ctr" anchorCtr="1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200" kern="1200" cap="all" spc="200" baseline="0">
                  <a:solidFill>
                    <a:srgbClr val="262626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D32204-9F07-4EE3-8C40-8BA1CC96CB51}"/>
                </a:ext>
              </a:extLst>
            </p:cNvPr>
            <p:cNvSpPr txBox="1"/>
            <p:nvPr/>
          </p:nvSpPr>
          <p:spPr>
            <a:xfrm>
              <a:off x="8407615" y="2628184"/>
              <a:ext cx="31747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dirty="0"/>
                <a:t>City Policies &amp; Procedures</a:t>
              </a:r>
            </a:p>
          </p:txBody>
        </p:sp>
        <p:pic>
          <p:nvPicPr>
            <p:cNvPr id="18" name="Graphic 17" descr="City with solid fill">
              <a:extLst>
                <a:ext uri="{FF2B5EF4-FFF2-40B4-BE49-F238E27FC236}">
                  <a16:creationId xmlns:a16="http://schemas.microsoft.com/office/drawing/2014/main" id="{4506C0F8-39DF-462B-AEED-87B7AEE6A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215632" y="2355650"/>
              <a:ext cx="914400" cy="9144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F0EAD4C-13CE-4F7F-BFF3-A5E82948E405}"/>
              </a:ext>
            </a:extLst>
          </p:cNvPr>
          <p:cNvGrpSpPr/>
          <p:nvPr/>
        </p:nvGrpSpPr>
        <p:grpSpPr>
          <a:xfrm>
            <a:off x="6603997" y="5018713"/>
            <a:ext cx="5120644" cy="1111140"/>
            <a:chOff x="6603997" y="4704096"/>
            <a:chExt cx="5120644" cy="1111140"/>
          </a:xfrm>
        </p:grpSpPr>
        <p:sp>
          <p:nvSpPr>
            <p:cNvPr id="51" name="Title 1">
              <a:extLst>
                <a:ext uri="{FF2B5EF4-FFF2-40B4-BE49-F238E27FC236}">
                  <a16:creationId xmlns:a16="http://schemas.microsoft.com/office/drawing/2014/main" id="{A0636DE3-FE09-410B-8C17-4BC51D1B8BDC}"/>
                </a:ext>
              </a:extLst>
            </p:cNvPr>
            <p:cNvSpPr txBox="1">
              <a:spLocks/>
            </p:cNvSpPr>
            <p:nvPr/>
          </p:nvSpPr>
          <p:spPr bwMode="blackWhite">
            <a:xfrm>
              <a:off x="6603997" y="4704096"/>
              <a:ext cx="5120644" cy="1111140"/>
            </a:xfrm>
            <a:prstGeom prst="rect">
              <a:avLst/>
            </a:prstGeom>
            <a:solidFill>
              <a:schemeClr val="bg1"/>
            </a:solidFill>
            <a:ln w="31750" cap="sq">
              <a:solidFill>
                <a:srgbClr val="404040"/>
              </a:solidFill>
              <a:miter lim="800000"/>
            </a:ln>
          </p:spPr>
          <p:txBody>
            <a:bodyPr vert="horz" lIns="182880" tIns="182880" rIns="182880" bIns="182880" rtlCol="0" anchor="ctr" anchorCtr="1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200" kern="1200" cap="all" spc="200" baseline="0">
                  <a:solidFill>
                    <a:srgbClr val="262626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DAD8CD-EF14-4213-8D0A-5D1947A85246}"/>
                </a:ext>
              </a:extLst>
            </p:cNvPr>
            <p:cNvSpPr txBox="1"/>
            <p:nvPr/>
          </p:nvSpPr>
          <p:spPr>
            <a:xfrm>
              <a:off x="8407611" y="5080142"/>
              <a:ext cx="31747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dirty="0"/>
                <a:t>Community/Resident Needs</a:t>
              </a:r>
            </a:p>
          </p:txBody>
        </p:sp>
        <p:pic>
          <p:nvPicPr>
            <p:cNvPr id="36" name="Graphic 35" descr="Neighborhood with solid fill">
              <a:extLst>
                <a:ext uri="{FF2B5EF4-FFF2-40B4-BE49-F238E27FC236}">
                  <a16:creationId xmlns:a16="http://schemas.microsoft.com/office/drawing/2014/main" id="{1514C4E7-9ED2-4D58-9AD4-43F0918D4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215632" y="4813929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9522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6160AC1D-97F7-E466-4072-CD486E6116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7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653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A37B658-BFED-49CB-806C-633369F15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63054"/>
            <a:ext cx="7729728" cy="792457"/>
          </a:xfrm>
        </p:spPr>
        <p:txBody>
          <a:bodyPr/>
          <a:lstStyle/>
          <a:p>
            <a:r>
              <a:rPr lang="en-US" dirty="0"/>
              <a:t>Workflow mapping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A508D2-57CC-4FDC-8E75-07AE00B0C6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7" b="-1"/>
          <a:stretch/>
        </p:blipFill>
        <p:spPr>
          <a:xfrm>
            <a:off x="1524000" y="1537693"/>
            <a:ext cx="9144000" cy="480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70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0F5D1-A53B-438E-8716-9DC32EDA6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63054"/>
            <a:ext cx="7729728" cy="792457"/>
          </a:xfrm>
        </p:spPr>
        <p:txBody>
          <a:bodyPr/>
          <a:lstStyle/>
          <a:p>
            <a:r>
              <a:rPr lang="en-US" dirty="0"/>
              <a:t>TASK Board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5DC4C07-4A40-48FB-99CA-2DBE55A2CDCB}"/>
              </a:ext>
            </a:extLst>
          </p:cNvPr>
          <p:cNvGraphicFramePr>
            <a:graphicFrameLocks noGrp="1"/>
          </p:cNvGraphicFramePr>
          <p:nvPr/>
        </p:nvGraphicFramePr>
        <p:xfrm>
          <a:off x="1044303" y="1317456"/>
          <a:ext cx="10103394" cy="51875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83899">
                  <a:extLst>
                    <a:ext uri="{9D8B030D-6E8A-4147-A177-3AD203B41FA5}">
                      <a16:colId xmlns:a16="http://schemas.microsoft.com/office/drawing/2014/main" val="106680761"/>
                    </a:ext>
                  </a:extLst>
                </a:gridCol>
                <a:gridCol w="1683899">
                  <a:extLst>
                    <a:ext uri="{9D8B030D-6E8A-4147-A177-3AD203B41FA5}">
                      <a16:colId xmlns:a16="http://schemas.microsoft.com/office/drawing/2014/main" val="929638195"/>
                    </a:ext>
                  </a:extLst>
                </a:gridCol>
                <a:gridCol w="1683899">
                  <a:extLst>
                    <a:ext uri="{9D8B030D-6E8A-4147-A177-3AD203B41FA5}">
                      <a16:colId xmlns:a16="http://schemas.microsoft.com/office/drawing/2014/main" val="1126666844"/>
                    </a:ext>
                  </a:extLst>
                </a:gridCol>
                <a:gridCol w="1683899">
                  <a:extLst>
                    <a:ext uri="{9D8B030D-6E8A-4147-A177-3AD203B41FA5}">
                      <a16:colId xmlns:a16="http://schemas.microsoft.com/office/drawing/2014/main" val="248317142"/>
                    </a:ext>
                  </a:extLst>
                </a:gridCol>
                <a:gridCol w="1683899">
                  <a:extLst>
                    <a:ext uri="{9D8B030D-6E8A-4147-A177-3AD203B41FA5}">
                      <a16:colId xmlns:a16="http://schemas.microsoft.com/office/drawing/2014/main" val="3797950519"/>
                    </a:ext>
                  </a:extLst>
                </a:gridCol>
                <a:gridCol w="1683899">
                  <a:extLst>
                    <a:ext uri="{9D8B030D-6E8A-4147-A177-3AD203B41FA5}">
                      <a16:colId xmlns:a16="http://schemas.microsoft.com/office/drawing/2014/main" val="6864330"/>
                    </a:ext>
                  </a:extLst>
                </a:gridCol>
              </a:tblGrid>
              <a:tr h="6434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Deadlines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 Queue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488919"/>
                  </a:ext>
                </a:extLst>
              </a:tr>
              <a:tr h="454407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14382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087F573-BE37-4197-BA53-36410098435B}"/>
              </a:ext>
            </a:extLst>
          </p:cNvPr>
          <p:cNvSpPr/>
          <p:nvPr/>
        </p:nvSpPr>
        <p:spPr>
          <a:xfrm>
            <a:off x="2973463" y="2128536"/>
            <a:ext cx="1194524" cy="117793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Review New CV Waiver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CF39DE-A0DF-44C1-91A1-FA9CCF03DF85}"/>
              </a:ext>
            </a:extLst>
          </p:cNvPr>
          <p:cNvSpPr/>
          <p:nvPr/>
        </p:nvSpPr>
        <p:spPr>
          <a:xfrm>
            <a:off x="1282507" y="2128537"/>
            <a:ext cx="1194524" cy="117793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80% </a:t>
            </a:r>
          </a:p>
          <a:p>
            <a:pPr algn="ctr"/>
            <a:r>
              <a:rPr lang="en-US" sz="1400" dirty="0" err="1"/>
              <a:t>ESG</a:t>
            </a:r>
            <a:r>
              <a:rPr lang="en-US" sz="1400" dirty="0"/>
              <a:t>-CV Spend Down Deadline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D1FF7C-55EA-4D7E-8D44-59D316A85678}"/>
              </a:ext>
            </a:extLst>
          </p:cNvPr>
          <p:cNvSpPr/>
          <p:nvPr/>
        </p:nvSpPr>
        <p:spPr>
          <a:xfrm>
            <a:off x="8046331" y="3567897"/>
            <a:ext cx="1194524" cy="117793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Vaccination Coordination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8CE859-4698-4398-879B-47DF3DF01A84}"/>
              </a:ext>
            </a:extLst>
          </p:cNvPr>
          <p:cNvSpPr/>
          <p:nvPr/>
        </p:nvSpPr>
        <p:spPr>
          <a:xfrm>
            <a:off x="4664419" y="2128536"/>
            <a:ext cx="1194524" cy="117793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Research CFRs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7F585D-0214-4B91-80D8-B687346E1E69}"/>
              </a:ext>
            </a:extLst>
          </p:cNvPr>
          <p:cNvSpPr/>
          <p:nvPr/>
        </p:nvSpPr>
        <p:spPr>
          <a:xfrm>
            <a:off x="9737288" y="2128535"/>
            <a:ext cx="1194524" cy="117793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Review </a:t>
            </a:r>
            <a:r>
              <a:rPr lang="en-US" sz="1400" dirty="0" err="1"/>
              <a:t>ESG</a:t>
            </a:r>
            <a:r>
              <a:rPr lang="en-US" sz="1400" dirty="0"/>
              <a:t>-CV Spend Down Plan with Heather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4F112D-46CC-44B9-B927-2A164516BCA1}"/>
              </a:ext>
            </a:extLst>
          </p:cNvPr>
          <p:cNvSpPr/>
          <p:nvPr/>
        </p:nvSpPr>
        <p:spPr>
          <a:xfrm>
            <a:off x="1282507" y="3568414"/>
            <a:ext cx="1194524" cy="117793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Quarterly Spend Down Deadline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124BF-28B5-425A-9B41-900B22CEFC02}"/>
              </a:ext>
            </a:extLst>
          </p:cNvPr>
          <p:cNvSpPr/>
          <p:nvPr/>
        </p:nvSpPr>
        <p:spPr>
          <a:xfrm>
            <a:off x="8046331" y="2128535"/>
            <a:ext cx="1194524" cy="117793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Coordinate with Salt Lake County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0B9ECD-2711-467D-A74F-3D0A10043CBB}"/>
              </a:ext>
            </a:extLst>
          </p:cNvPr>
          <p:cNvSpPr/>
          <p:nvPr/>
        </p:nvSpPr>
        <p:spPr>
          <a:xfrm>
            <a:off x="4652091" y="3568414"/>
            <a:ext cx="1194524" cy="117793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Meet with </a:t>
            </a:r>
            <a:r>
              <a:rPr lang="en-US" sz="1400" dirty="0" err="1"/>
              <a:t>HOPWA</a:t>
            </a:r>
            <a:r>
              <a:rPr lang="en-US" sz="1400" dirty="0"/>
              <a:t>-CV Subgrantee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F0DBC83-7BB0-4D4F-A704-E049B2866D36}"/>
              </a:ext>
            </a:extLst>
          </p:cNvPr>
          <p:cNvSpPr/>
          <p:nvPr/>
        </p:nvSpPr>
        <p:spPr>
          <a:xfrm>
            <a:off x="2072407" y="3160121"/>
            <a:ext cx="317458" cy="33675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1400" dirty="0"/>
              <a:t>KT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5DA1FE5-7B04-48B8-AF8D-70049234E753}"/>
              </a:ext>
            </a:extLst>
          </p:cNvPr>
          <p:cNvSpPr/>
          <p:nvPr/>
        </p:nvSpPr>
        <p:spPr>
          <a:xfrm>
            <a:off x="5454960" y="3138090"/>
            <a:ext cx="317458" cy="336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1400" dirty="0"/>
              <a:t>AL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3E34F7-92C4-42CF-BB4C-78B5130B5ADF}"/>
              </a:ext>
            </a:extLst>
          </p:cNvPr>
          <p:cNvSpPr/>
          <p:nvPr/>
        </p:nvSpPr>
        <p:spPr>
          <a:xfrm>
            <a:off x="1282507" y="5008291"/>
            <a:ext cx="1194524" cy="117793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CAPER Due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27B4575-E0E7-4495-9CDC-F7536FB0735B}"/>
              </a:ext>
            </a:extLst>
          </p:cNvPr>
          <p:cNvSpPr/>
          <p:nvPr/>
        </p:nvSpPr>
        <p:spPr>
          <a:xfrm>
            <a:off x="1706311" y="4600236"/>
            <a:ext cx="317458" cy="33675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1400" dirty="0"/>
              <a:t>KT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F972668-BCEE-4BF6-AED1-95C380CECBE4}"/>
              </a:ext>
            </a:extLst>
          </p:cNvPr>
          <p:cNvSpPr/>
          <p:nvPr/>
        </p:nvSpPr>
        <p:spPr>
          <a:xfrm>
            <a:off x="2072407" y="4601181"/>
            <a:ext cx="317458" cy="336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1400" dirty="0"/>
              <a:t>AL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C5C8A83-106D-4C09-858F-E32B95822EE1}"/>
              </a:ext>
            </a:extLst>
          </p:cNvPr>
          <p:cNvSpPr/>
          <p:nvPr/>
        </p:nvSpPr>
        <p:spPr>
          <a:xfrm>
            <a:off x="2072407" y="6017847"/>
            <a:ext cx="317458" cy="33675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1400" dirty="0"/>
              <a:t>TD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F126CFA-F9D9-4633-BB81-D31DBF7718CE}"/>
              </a:ext>
            </a:extLst>
          </p:cNvPr>
          <p:cNvSpPr/>
          <p:nvPr/>
        </p:nvSpPr>
        <p:spPr>
          <a:xfrm>
            <a:off x="5454960" y="4587857"/>
            <a:ext cx="317458" cy="33675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1400" dirty="0"/>
              <a:t>KT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6A2B290-908D-49BF-8E2D-134D210BE0CB}"/>
              </a:ext>
            </a:extLst>
          </p:cNvPr>
          <p:cNvSpPr/>
          <p:nvPr/>
        </p:nvSpPr>
        <p:spPr>
          <a:xfrm>
            <a:off x="3766074" y="3160121"/>
            <a:ext cx="317458" cy="33675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1400" dirty="0"/>
              <a:t>TD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571FB5-D514-4F01-92A6-F9F4B1454680}"/>
              </a:ext>
            </a:extLst>
          </p:cNvPr>
          <p:cNvSpPr/>
          <p:nvPr/>
        </p:nvSpPr>
        <p:spPr>
          <a:xfrm>
            <a:off x="10468920" y="3138089"/>
            <a:ext cx="317458" cy="33675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1400" dirty="0"/>
              <a:t>KT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FA0CAA2-457B-4A0D-97AC-C6D345F3F6A0}"/>
              </a:ext>
            </a:extLst>
          </p:cNvPr>
          <p:cNvSpPr/>
          <p:nvPr/>
        </p:nvSpPr>
        <p:spPr>
          <a:xfrm>
            <a:off x="8833247" y="3160121"/>
            <a:ext cx="317458" cy="33675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1400" dirty="0"/>
              <a:t>TD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F9F0CBA-37DC-4F46-9B8B-9615F6349F6D}"/>
              </a:ext>
            </a:extLst>
          </p:cNvPr>
          <p:cNvSpPr/>
          <p:nvPr/>
        </p:nvSpPr>
        <p:spPr>
          <a:xfrm>
            <a:off x="8831830" y="4549757"/>
            <a:ext cx="317458" cy="33675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1400" dirty="0"/>
              <a:t>KT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3080B80-4C19-4E45-A3C5-E28E78A45086}"/>
              </a:ext>
            </a:extLst>
          </p:cNvPr>
          <p:cNvSpPr/>
          <p:nvPr/>
        </p:nvSpPr>
        <p:spPr>
          <a:xfrm>
            <a:off x="8421756" y="4549756"/>
            <a:ext cx="317458" cy="33675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1400" dirty="0"/>
              <a:t>TD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4662556-1792-4DF8-8E58-D3BC454B1175}"/>
              </a:ext>
            </a:extLst>
          </p:cNvPr>
          <p:cNvSpPr/>
          <p:nvPr/>
        </p:nvSpPr>
        <p:spPr>
          <a:xfrm>
            <a:off x="6355375" y="2128534"/>
            <a:ext cx="1194524" cy="117793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Update CDBG-CV PPR Tieback Statements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6FC6FA0-067A-4A8D-920C-CB0639F3FBC8}"/>
              </a:ext>
            </a:extLst>
          </p:cNvPr>
          <p:cNvSpPr/>
          <p:nvPr/>
        </p:nvSpPr>
        <p:spPr>
          <a:xfrm>
            <a:off x="7145916" y="3138089"/>
            <a:ext cx="317458" cy="336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1400" dirty="0"/>
              <a:t>AL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BFAEC02-9A0B-45BC-B344-FA7DD3D02045}"/>
              </a:ext>
            </a:extLst>
          </p:cNvPr>
          <p:cNvGrpSpPr/>
          <p:nvPr/>
        </p:nvGrpSpPr>
        <p:grpSpPr>
          <a:xfrm>
            <a:off x="6355375" y="3568651"/>
            <a:ext cx="1194524" cy="1368338"/>
            <a:chOff x="6355375" y="3567897"/>
            <a:chExt cx="1194524" cy="1368338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55DCDA0-3424-4508-AF14-AB8D90008A05}"/>
                </a:ext>
              </a:extLst>
            </p:cNvPr>
            <p:cNvSpPr/>
            <p:nvPr/>
          </p:nvSpPr>
          <p:spPr>
            <a:xfrm>
              <a:off x="6355375" y="3567897"/>
              <a:ext cx="1194524" cy="117793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Review New CV Waiver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F6CD667-8200-4295-A766-E10920E06F17}"/>
                </a:ext>
              </a:extLst>
            </p:cNvPr>
            <p:cNvSpPr/>
            <p:nvPr/>
          </p:nvSpPr>
          <p:spPr>
            <a:xfrm>
              <a:off x="7147986" y="4599482"/>
              <a:ext cx="317458" cy="336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sz="1400" dirty="0"/>
                <a:t>TD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CB143E4-5245-4F7E-826F-3F16A72A6A70}"/>
              </a:ext>
            </a:extLst>
          </p:cNvPr>
          <p:cNvGrpSpPr/>
          <p:nvPr/>
        </p:nvGrpSpPr>
        <p:grpSpPr>
          <a:xfrm>
            <a:off x="4652091" y="5008291"/>
            <a:ext cx="1194524" cy="1368338"/>
            <a:chOff x="6355375" y="3567897"/>
            <a:chExt cx="1194524" cy="136833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A92F44A-A4D0-4290-A2A7-E959E8D4EBCC}"/>
                </a:ext>
              </a:extLst>
            </p:cNvPr>
            <p:cNvSpPr/>
            <p:nvPr/>
          </p:nvSpPr>
          <p:spPr>
            <a:xfrm>
              <a:off x="6355375" y="3567897"/>
              <a:ext cx="1194524" cy="117793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Review New CV Waiver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83C1745-D6EC-4AA7-A8E0-CD350487CAD4}"/>
                </a:ext>
              </a:extLst>
            </p:cNvPr>
            <p:cNvSpPr/>
            <p:nvPr/>
          </p:nvSpPr>
          <p:spPr>
            <a:xfrm>
              <a:off x="7147986" y="4599482"/>
              <a:ext cx="317458" cy="336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sz="1400" dirty="0"/>
                <a:t>TD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0E2F938-FE25-4269-9795-86E6DF6BEA0A}"/>
              </a:ext>
            </a:extLst>
          </p:cNvPr>
          <p:cNvGrpSpPr/>
          <p:nvPr/>
        </p:nvGrpSpPr>
        <p:grpSpPr>
          <a:xfrm>
            <a:off x="9739269" y="3568651"/>
            <a:ext cx="1194524" cy="1368338"/>
            <a:chOff x="6355375" y="3567897"/>
            <a:chExt cx="1194524" cy="136833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88AC13B-7379-48B4-8C86-4776555B45E3}"/>
                </a:ext>
              </a:extLst>
            </p:cNvPr>
            <p:cNvSpPr/>
            <p:nvPr/>
          </p:nvSpPr>
          <p:spPr>
            <a:xfrm>
              <a:off x="6355375" y="3567897"/>
              <a:ext cx="1194524" cy="117793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Review New CV Waiver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E50B333-A8C2-49A3-8E9D-AD1BAD41DE68}"/>
                </a:ext>
              </a:extLst>
            </p:cNvPr>
            <p:cNvSpPr/>
            <p:nvPr/>
          </p:nvSpPr>
          <p:spPr>
            <a:xfrm>
              <a:off x="7147986" y="4599482"/>
              <a:ext cx="317458" cy="336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sz="1400" dirty="0"/>
                <a:t>TD</a:t>
              </a:r>
            </a:p>
          </p:txBody>
        </p:sp>
      </p:grp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F846B494-377F-4E9B-B720-AA988F417D5C}"/>
              </a:ext>
            </a:extLst>
          </p:cNvPr>
          <p:cNvSpPr/>
          <p:nvPr/>
        </p:nvSpPr>
        <p:spPr>
          <a:xfrm rot="20543920">
            <a:off x="5218959" y="4740718"/>
            <a:ext cx="4579002" cy="573298"/>
          </a:xfrm>
          <a:prstGeom prst="rightArrow">
            <a:avLst>
              <a:gd name="adj1" fmla="val 42826"/>
              <a:gd name="adj2" fmla="val 108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0AA39C7C-3C2A-40D5-B013-04DE20904359}"/>
              </a:ext>
            </a:extLst>
          </p:cNvPr>
          <p:cNvSpPr/>
          <p:nvPr/>
        </p:nvSpPr>
        <p:spPr>
          <a:xfrm rot="8462477">
            <a:off x="5735734" y="4301480"/>
            <a:ext cx="1431831" cy="573298"/>
          </a:xfrm>
          <a:prstGeom prst="rightArrow">
            <a:avLst>
              <a:gd name="adj1" fmla="val 42826"/>
              <a:gd name="adj2" fmla="val 108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D7C8073-75C0-49B3-B6A3-F306B4523C55}"/>
              </a:ext>
            </a:extLst>
          </p:cNvPr>
          <p:cNvGrpSpPr/>
          <p:nvPr/>
        </p:nvGrpSpPr>
        <p:grpSpPr>
          <a:xfrm>
            <a:off x="2973463" y="2128536"/>
            <a:ext cx="1194524" cy="1368338"/>
            <a:chOff x="6355375" y="3567897"/>
            <a:chExt cx="1194524" cy="1368338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3E3A3FF-139A-49A9-B7F0-5CE43A889579}"/>
                </a:ext>
              </a:extLst>
            </p:cNvPr>
            <p:cNvSpPr/>
            <p:nvPr/>
          </p:nvSpPr>
          <p:spPr>
            <a:xfrm>
              <a:off x="6355375" y="3567897"/>
              <a:ext cx="1194524" cy="117793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Review New CV Waiver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85E62AC-81D3-474E-B3BD-F35FA048AE4D}"/>
                </a:ext>
              </a:extLst>
            </p:cNvPr>
            <p:cNvSpPr/>
            <p:nvPr/>
          </p:nvSpPr>
          <p:spPr>
            <a:xfrm>
              <a:off x="7147986" y="4599482"/>
              <a:ext cx="317458" cy="336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US" sz="1400" dirty="0"/>
                <a:t>TD</a:t>
              </a:r>
            </a:p>
          </p:txBody>
        </p:sp>
      </p:grp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F790647C-76CF-4187-8940-1FDA1EACB447}"/>
              </a:ext>
            </a:extLst>
          </p:cNvPr>
          <p:cNvSpPr/>
          <p:nvPr/>
        </p:nvSpPr>
        <p:spPr>
          <a:xfrm rot="1553452">
            <a:off x="3383305" y="3259097"/>
            <a:ext cx="3105553" cy="573298"/>
          </a:xfrm>
          <a:prstGeom prst="rightArrow">
            <a:avLst>
              <a:gd name="adj1" fmla="val 42826"/>
              <a:gd name="adj2" fmla="val 108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5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10" grpId="0" animBg="1"/>
      <p:bldP spid="12" grpId="0" animBg="1"/>
      <p:bldP spid="16" grpId="0" animBg="1"/>
      <p:bldP spid="17" grpId="0" animBg="1"/>
      <p:bldP spid="18" grpId="0" animBg="1"/>
      <p:bldP spid="4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8" grpId="1" animBg="1"/>
      <p:bldP spid="29" grpId="0" animBg="1"/>
      <p:bldP spid="30" grpId="0" animBg="1"/>
      <p:bldP spid="31" grpId="0" animBg="1"/>
      <p:bldP spid="32" grpId="0" animBg="1"/>
      <p:bldP spid="37" grpId="0" animBg="1"/>
      <p:bldP spid="38" grpId="0" animBg="1"/>
      <p:bldP spid="56" grpId="0" animBg="1"/>
      <p:bldP spid="57" grpId="0" animBg="1"/>
      <p:bldP spid="57" grpId="1" animBg="1"/>
      <p:bldP spid="54" grpId="0" animBg="1"/>
      <p:bldP spid="54" grpId="1" animBg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CD77815296EA47A863337C8E8BD5CE" ma:contentTypeVersion="9" ma:contentTypeDescription="Create a new document." ma:contentTypeScope="" ma:versionID="0f19ba65d83242d9984d44ad0ae6817d">
  <xsd:schema xmlns:xsd="http://www.w3.org/2001/XMLSchema" xmlns:xs="http://www.w3.org/2001/XMLSchema" xmlns:p="http://schemas.microsoft.com/office/2006/metadata/properties" xmlns:ns3="fc8c09d1-4fa9-466f-8153-85ffd23403c7" xmlns:ns4="64cc3525-a93e-406d-b241-f888032399ca" targetNamespace="http://schemas.microsoft.com/office/2006/metadata/properties" ma:root="true" ma:fieldsID="6cb7690876fc199b7267bbc4a7da26f4" ns3:_="" ns4:_="">
    <xsd:import namespace="fc8c09d1-4fa9-466f-8153-85ffd23403c7"/>
    <xsd:import namespace="64cc3525-a93e-406d-b241-f888032399c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c09d1-4fa9-466f-8153-85ffd23403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cc3525-a93e-406d-b241-f88803239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E0FDDA-179A-4036-86F7-9869FD0A3B3F}">
  <ds:schemaRefs>
    <ds:schemaRef ds:uri="http://schemas.microsoft.com/office/2006/documentManagement/types"/>
    <ds:schemaRef ds:uri="http://www.w3.org/XML/1998/namespace"/>
    <ds:schemaRef ds:uri="64cc3525-a93e-406d-b241-f888032399ca"/>
    <ds:schemaRef ds:uri="http://purl.org/dc/dcmitype/"/>
    <ds:schemaRef ds:uri="http://schemas.microsoft.com/office/infopath/2007/PartnerControls"/>
    <ds:schemaRef ds:uri="http://purl.org/dc/elements/1.1/"/>
    <ds:schemaRef ds:uri="fc8c09d1-4fa9-466f-8153-85ffd23403c7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1CD1465-3C1A-471A-8988-CA760B0E69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8c09d1-4fa9-466f-8153-85ffd23403c7"/>
    <ds:schemaRef ds:uri="64cc3525-a93e-406d-b241-f888032399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D06633-E482-4674-BE38-670E66446D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5423</TotalTime>
  <Words>352</Words>
  <Application>Microsoft Office PowerPoint</Application>
  <PresentationFormat>Widescreen</PresentationFormat>
  <Paragraphs>100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Gill Sans MT</vt:lpstr>
      <vt:lpstr>Segoe UI</vt:lpstr>
      <vt:lpstr>Parcel</vt:lpstr>
      <vt:lpstr>ncda annual conference St. Paul, MN – June 2022</vt:lpstr>
      <vt:lpstr>PowerPoint Presentation</vt:lpstr>
      <vt:lpstr>PowerPoint Presentation</vt:lpstr>
      <vt:lpstr>CAPACITY BUILDING PRINCIPLES </vt:lpstr>
      <vt:lpstr>CAPACITY BUILDING Best practices</vt:lpstr>
      <vt:lpstr>Levels of analysis</vt:lpstr>
      <vt:lpstr>PowerPoint Presentation</vt:lpstr>
      <vt:lpstr>Workflow mapping</vt:lpstr>
      <vt:lpstr>TASK Board</vt:lpstr>
      <vt:lpstr>Tools used</vt:lpstr>
      <vt:lpstr>Outcomes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CARES Act  Capacity Building Best Practices</dc:title>
  <dc:creator>Durfee, Tyler</dc:creator>
  <cp:lastModifiedBy>Royall, Heather</cp:lastModifiedBy>
  <cp:revision>193</cp:revision>
  <dcterms:created xsi:type="dcterms:W3CDTF">2022-01-20T23:33:11Z</dcterms:created>
  <dcterms:modified xsi:type="dcterms:W3CDTF">2022-06-17T18:02:11Z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0x0101001ACD77815296EA47A863337C8E8BD5CE</vt:lpwstr>
  </property>
</Properties>
</file>